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Lst>
  <p:notesMasterIdLst>
    <p:notesMasterId r:id="rId20"/>
  </p:notesMasterIdLst>
  <p:handoutMasterIdLst>
    <p:handoutMasterId r:id="rId21"/>
  </p:handoutMasterIdLst>
  <p:sldIdLst>
    <p:sldId id="256" r:id="rId5"/>
    <p:sldId id="305" r:id="rId6"/>
    <p:sldId id="287" r:id="rId7"/>
    <p:sldId id="306" r:id="rId8"/>
    <p:sldId id="297" r:id="rId9"/>
    <p:sldId id="259" r:id="rId10"/>
    <p:sldId id="299" r:id="rId11"/>
    <p:sldId id="257" r:id="rId12"/>
    <p:sldId id="303" r:id="rId13"/>
    <p:sldId id="304" r:id="rId14"/>
    <p:sldId id="289" r:id="rId15"/>
    <p:sldId id="307" r:id="rId16"/>
    <p:sldId id="275" r:id="rId17"/>
    <p:sldId id="268" r:id="rId18"/>
    <p:sldId id="296" r:id="rId19"/>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31442C6D-B700-48CC-92DD-890692474558}">
          <p14:sldIdLst>
            <p14:sldId id="256"/>
            <p14:sldId id="305"/>
            <p14:sldId id="287"/>
            <p14:sldId id="306"/>
            <p14:sldId id="297"/>
            <p14:sldId id="259"/>
            <p14:sldId id="299"/>
            <p14:sldId id="257"/>
            <p14:sldId id="303"/>
            <p14:sldId id="304"/>
            <p14:sldId id="289"/>
            <p14:sldId id="307"/>
            <p14:sldId id="275"/>
            <p14:sldId id="268"/>
            <p14:sldId id="29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528"/>
    <a:srgbClr val="ED8428"/>
    <a:srgbClr val="A6A6A6"/>
    <a:srgbClr val="BFBFBF"/>
    <a:srgbClr val="465359"/>
    <a:srgbClr val="CCFF66"/>
    <a:srgbClr val="E9BB7D"/>
    <a:srgbClr val="B9DB8B"/>
    <a:srgbClr val="59595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34" autoAdjust="0"/>
  </p:normalViewPr>
  <p:slideViewPr>
    <p:cSldViewPr snapToGrid="0">
      <p:cViewPr>
        <p:scale>
          <a:sx n="100" d="100"/>
          <a:sy n="100" d="100"/>
        </p:scale>
        <p:origin x="-918" y="-1260"/>
      </p:cViewPr>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560459-57BB-4730-8707-E7D690E403B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38E6ABC-78E2-427C-992D-68229C45D4EA}">
      <dgm:prSet>
        <dgm:style>
          <a:lnRef idx="0">
            <a:scrgbClr r="0" g="0" b="0"/>
          </a:lnRef>
          <a:fillRef idx="0">
            <a:scrgbClr r="0" g="0" b="0"/>
          </a:fillRef>
          <a:effectRef idx="0">
            <a:scrgbClr r="0" g="0" b="0"/>
          </a:effectRef>
          <a:fontRef idx="minor">
            <a:schemeClr val="dk1"/>
          </a:fontRef>
        </dgm:style>
      </dgm:prSet>
      <dgm:spPr>
        <a:noFill/>
        <a:ln>
          <a:noFill/>
        </a:ln>
      </dgm:spPr>
      <dgm:t>
        <a:bodyPr/>
        <a:lstStyle/>
        <a:p>
          <a:r>
            <a:rPr lang="en-US" b="1" dirty="0">
              <a:solidFill>
                <a:schemeClr val="bg1"/>
              </a:solidFill>
              <a:effectLst>
                <a:outerShdw blurRad="38100" dist="38100" dir="2700000" algn="tl">
                  <a:srgbClr val="000000">
                    <a:alpha val="43137"/>
                  </a:srgbClr>
                </a:outerShdw>
              </a:effectLst>
            </a:rPr>
            <a:t>Good reputation and high brand awareness, always satisfied customers, with whom it is pleasant to communicate</a:t>
          </a:r>
        </a:p>
      </dgm:t>
    </dgm:pt>
    <dgm:pt modelId="{E2124B38-E89A-4E66-A2E7-6DCFEB1DE067}" type="parTrans" cxnId="{7B68092D-96C2-4891-951F-FB941240B4AE}">
      <dgm:prSet/>
      <dgm:spPr/>
      <dgm:t>
        <a:bodyPr/>
        <a:lstStyle/>
        <a:p>
          <a:endParaRPr lang="en-US"/>
        </a:p>
      </dgm:t>
    </dgm:pt>
    <dgm:pt modelId="{60BBBAA7-3024-490F-854B-C43ADDD17E99}" type="sibTrans" cxnId="{7B68092D-96C2-4891-951F-FB941240B4AE}">
      <dgm:prSet/>
      <dgm:spPr/>
      <dgm:t>
        <a:bodyPr/>
        <a:lstStyle/>
        <a:p>
          <a:endParaRPr lang="en-US"/>
        </a:p>
      </dgm:t>
    </dgm:pt>
    <dgm:pt modelId="{B0D5FAB7-8329-4B82-AE8B-B1DCC6229B07}" type="pres">
      <dgm:prSet presAssocID="{34560459-57BB-4730-8707-E7D690E403B4}" presName="linear" presStyleCnt="0">
        <dgm:presLayoutVars>
          <dgm:animLvl val="lvl"/>
          <dgm:resizeHandles val="exact"/>
        </dgm:presLayoutVars>
      </dgm:prSet>
      <dgm:spPr/>
    </dgm:pt>
    <dgm:pt modelId="{F142501F-B4AF-48D3-B2BD-A0BA9B6012D1}" type="pres">
      <dgm:prSet presAssocID="{438E6ABC-78E2-427C-992D-68229C45D4EA}" presName="parentText" presStyleLbl="node1" presStyleIdx="0" presStyleCnt="1">
        <dgm:presLayoutVars>
          <dgm:chMax val="0"/>
          <dgm:bulletEnabled val="1"/>
        </dgm:presLayoutVars>
      </dgm:prSet>
      <dgm:spPr/>
    </dgm:pt>
  </dgm:ptLst>
  <dgm:cxnLst>
    <dgm:cxn modelId="{7B68092D-96C2-4891-951F-FB941240B4AE}" srcId="{34560459-57BB-4730-8707-E7D690E403B4}" destId="{438E6ABC-78E2-427C-992D-68229C45D4EA}" srcOrd="0" destOrd="0" parTransId="{E2124B38-E89A-4E66-A2E7-6DCFEB1DE067}" sibTransId="{60BBBAA7-3024-490F-854B-C43ADDD17E99}"/>
    <dgm:cxn modelId="{3A3EC29C-A361-4DAE-9BC1-B64D88B4A2D1}" type="presOf" srcId="{438E6ABC-78E2-427C-992D-68229C45D4EA}" destId="{F142501F-B4AF-48D3-B2BD-A0BA9B6012D1}" srcOrd="0" destOrd="0" presId="urn:microsoft.com/office/officeart/2005/8/layout/vList2"/>
    <dgm:cxn modelId="{0015F4DF-8398-47FF-83EA-0E51441BFF6D}" type="presOf" srcId="{34560459-57BB-4730-8707-E7D690E403B4}" destId="{B0D5FAB7-8329-4B82-AE8B-B1DCC6229B07}" srcOrd="0" destOrd="0" presId="urn:microsoft.com/office/officeart/2005/8/layout/vList2"/>
    <dgm:cxn modelId="{E18F1F0B-DFC3-4604-9282-813364293AE7}" type="presParOf" srcId="{B0D5FAB7-8329-4B82-AE8B-B1DCC6229B07}" destId="{F142501F-B4AF-48D3-B2BD-A0BA9B6012D1}"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CF06D2-3E10-43B4-BE1C-A4B4D54F90AC}" type="doc">
      <dgm:prSet loTypeId="urn:microsoft.com/office/officeart/2005/8/layout/process5" loCatId="process" qsTypeId="urn:microsoft.com/office/officeart/2005/8/quickstyle/3d1" qsCatId="3D" csTypeId="urn:microsoft.com/office/officeart/2005/8/colors/accent1_2" csCatId="accent1" phldr="1"/>
      <dgm:spPr/>
      <dgm:t>
        <a:bodyPr rtlCol="0"/>
        <a:lstStyle/>
        <a:p>
          <a:pPr rtl="0"/>
          <a:endParaRPr lang="en-US"/>
        </a:p>
      </dgm:t>
    </dgm:pt>
    <dgm:pt modelId="{DFEFF09B-3316-484E-BDDC-594F853465CA}">
      <dgm:prSet phldrT="[Text]" custT="1"/>
      <dgm:spPr>
        <a:effectLst>
          <a:glow rad="101600">
            <a:schemeClr val="accent1">
              <a:lumMod val="20000"/>
              <a:lumOff val="80000"/>
              <a:alpha val="60000"/>
            </a:schemeClr>
          </a:glow>
        </a:effectLst>
      </dgm:spPr>
      <dgm:t>
        <a:bodyPr rtlCol="0"/>
        <a:lstStyle/>
        <a:p>
          <a:pPr rtl="0"/>
          <a:r>
            <a:rPr lang="en-US" sz="1600" noProof="0" dirty="0">
              <a:latin typeface="Calibri" panose="020F0502020204030204" pitchFamily="34" charset="0"/>
            </a:rPr>
            <a:t>Cooperation negotiations</a:t>
          </a:r>
          <a:endParaRPr lang="ru-RU" sz="1600" noProof="0" dirty="0">
            <a:latin typeface="Calibri" panose="020F0502020204030204" pitchFamily="34" charset="0"/>
          </a:endParaRPr>
        </a:p>
      </dgm:t>
    </dgm:pt>
    <dgm:pt modelId="{E538D36E-063A-42D4-AE1F-A7433881BEE7}" type="parTrans" cxnId="{80DFDB10-B61B-4F25-98D7-833F01581036}">
      <dgm:prSet/>
      <dgm:spPr/>
      <dgm:t>
        <a:bodyPr rtlCol="0"/>
        <a:lstStyle/>
        <a:p>
          <a:pPr rtl="0"/>
          <a:endParaRPr lang="ru-RU" noProof="0" dirty="0">
            <a:latin typeface="Calibri" panose="020F0502020204030204" pitchFamily="34" charset="0"/>
          </a:endParaRPr>
        </a:p>
      </dgm:t>
    </dgm:pt>
    <dgm:pt modelId="{9C3C34F5-FB46-48DA-B380-FDC19D593898}" type="sibTrans" cxnId="{80DFDB10-B61B-4F25-98D7-833F01581036}">
      <dgm:prSet/>
      <dgm:spPr>
        <a:effectLst>
          <a:glow rad="101600">
            <a:schemeClr val="tx1">
              <a:lumMod val="75000"/>
              <a:lumOff val="25000"/>
              <a:alpha val="60000"/>
            </a:schemeClr>
          </a:glow>
        </a:effectLst>
      </dgm:spPr>
      <dgm:t>
        <a:bodyPr rtlCol="0"/>
        <a:lstStyle/>
        <a:p>
          <a:pPr rtl="0"/>
          <a:endParaRPr lang="ru-RU" noProof="0" dirty="0">
            <a:latin typeface="Calibri" panose="020F0502020204030204" pitchFamily="34" charset="0"/>
          </a:endParaRPr>
        </a:p>
      </dgm:t>
    </dgm:pt>
    <dgm:pt modelId="{2A782D97-1806-434E-89D6-675805E7495C}">
      <dgm:prSet phldrT="[Text]"/>
      <dgm:spPr>
        <a:effectLst>
          <a:glow rad="101600">
            <a:schemeClr val="accent1">
              <a:lumMod val="20000"/>
              <a:lumOff val="80000"/>
              <a:alpha val="60000"/>
            </a:schemeClr>
          </a:glow>
        </a:effectLst>
      </dgm:spPr>
      <dgm:t>
        <a:bodyPr/>
        <a:lstStyle/>
        <a:p>
          <a:pPr>
            <a:buFont typeface="Symbol" panose="05050102010706020507" pitchFamily="18" charset="2"/>
            <a:buChar char=""/>
          </a:pPr>
          <a:r>
            <a:rPr lang="en-US" dirty="0"/>
            <a:t>Launch of your website, Facebook page, business modules</a:t>
          </a:r>
          <a:endParaRPr lang="ru-RU" noProof="0" dirty="0">
            <a:latin typeface="Calibri" panose="020F0502020204030204" pitchFamily="34" charset="0"/>
          </a:endParaRPr>
        </a:p>
      </dgm:t>
    </dgm:pt>
    <dgm:pt modelId="{5F043647-0EE3-4630-B86D-A581DC4D030B}" type="parTrans" cxnId="{856252B3-450A-40EA-BCAF-52EBE11524FD}">
      <dgm:prSet/>
      <dgm:spPr/>
      <dgm:t>
        <a:bodyPr rtlCol="0"/>
        <a:lstStyle/>
        <a:p>
          <a:pPr rtl="0"/>
          <a:endParaRPr lang="ru-RU" noProof="0" dirty="0">
            <a:latin typeface="Calibri" panose="020F0502020204030204" pitchFamily="34" charset="0"/>
          </a:endParaRPr>
        </a:p>
      </dgm:t>
    </dgm:pt>
    <dgm:pt modelId="{F6A0D58E-86C5-4858-B8DA-21B28C5E66B5}" type="sibTrans" cxnId="{856252B3-450A-40EA-BCAF-52EBE11524FD}">
      <dgm:prSet/>
      <dgm:spPr>
        <a:effectLst>
          <a:glow rad="101600">
            <a:schemeClr val="tx1">
              <a:lumMod val="75000"/>
              <a:lumOff val="25000"/>
              <a:alpha val="60000"/>
            </a:schemeClr>
          </a:glow>
        </a:effectLst>
      </dgm:spPr>
      <dgm:t>
        <a:bodyPr rtlCol="0"/>
        <a:lstStyle/>
        <a:p>
          <a:pPr rtl="0"/>
          <a:endParaRPr lang="ru-RU" noProof="0" dirty="0">
            <a:latin typeface="Calibri" panose="020F0502020204030204" pitchFamily="34" charset="0"/>
          </a:endParaRPr>
        </a:p>
      </dgm:t>
    </dgm:pt>
    <dgm:pt modelId="{15C30A9E-23F7-4624-823A-0F07A6827AC5}">
      <dgm:prSet phldrT="[Text]"/>
      <dgm:spPr>
        <a:effectLst>
          <a:glow rad="101600">
            <a:schemeClr val="accent1">
              <a:lumMod val="20000"/>
              <a:lumOff val="80000"/>
              <a:alpha val="60000"/>
            </a:schemeClr>
          </a:glow>
        </a:effectLst>
      </dgm:spPr>
      <dgm:t>
        <a:bodyPr/>
        <a:lstStyle/>
        <a:p>
          <a:pPr>
            <a:buFont typeface="Symbol" panose="05050102010706020507" pitchFamily="18" charset="2"/>
            <a:buChar char=""/>
          </a:pPr>
          <a:r>
            <a:rPr lang="en-US" dirty="0"/>
            <a:t>Optimization of systems for sending orders and receiving payments to your bank account</a:t>
          </a:r>
          <a:endParaRPr lang="ru-RU" noProof="0" dirty="0">
            <a:latin typeface="Calibri" panose="020F0502020204030204" pitchFamily="34" charset="0"/>
          </a:endParaRPr>
        </a:p>
      </dgm:t>
    </dgm:pt>
    <dgm:pt modelId="{F816F078-1AAF-4E3D-B0B7-F8CBB55720CF}" type="parTrans" cxnId="{8F484229-7B1D-44D8-8123-FD7C8E879226}">
      <dgm:prSet/>
      <dgm:spPr/>
      <dgm:t>
        <a:bodyPr rtlCol="0"/>
        <a:lstStyle/>
        <a:p>
          <a:pPr rtl="0"/>
          <a:endParaRPr lang="ru-RU" noProof="0" dirty="0">
            <a:latin typeface="Calibri" panose="020F0502020204030204" pitchFamily="34" charset="0"/>
          </a:endParaRPr>
        </a:p>
      </dgm:t>
    </dgm:pt>
    <dgm:pt modelId="{19033A74-C38F-4DCB-8146-B83629D682C1}" type="sibTrans" cxnId="{8F484229-7B1D-44D8-8123-FD7C8E879226}">
      <dgm:prSet/>
      <dgm:spPr>
        <a:effectLst>
          <a:glow rad="101600">
            <a:schemeClr val="tx1">
              <a:lumMod val="75000"/>
              <a:lumOff val="25000"/>
              <a:alpha val="60000"/>
            </a:schemeClr>
          </a:glow>
        </a:effectLst>
      </dgm:spPr>
      <dgm:t>
        <a:bodyPr rtlCol="0"/>
        <a:lstStyle/>
        <a:p>
          <a:pPr rtl="0"/>
          <a:endParaRPr lang="ru-RU" noProof="0" dirty="0">
            <a:latin typeface="Calibri" panose="020F0502020204030204" pitchFamily="34" charset="0"/>
          </a:endParaRPr>
        </a:p>
      </dgm:t>
    </dgm:pt>
    <dgm:pt modelId="{92291559-C216-4320-AF17-C21A8A6C02CF}">
      <dgm:prSet custT="1"/>
      <dgm:spPr>
        <a:effectLst>
          <a:glow rad="101600">
            <a:schemeClr val="accent1">
              <a:lumMod val="20000"/>
              <a:lumOff val="80000"/>
              <a:alpha val="60000"/>
            </a:schemeClr>
          </a:glow>
        </a:effectLst>
      </dgm:spPr>
      <dgm:t>
        <a:bodyPr/>
        <a:lstStyle/>
        <a:p>
          <a:pPr>
            <a:buFont typeface="Symbol" panose="05050102010706020507" pitchFamily="18" charset="2"/>
            <a:buChar char=""/>
          </a:pPr>
          <a:r>
            <a:rPr lang="en-US" sz="1400" dirty="0"/>
            <a:t>Signing of a commercial concession agreement and a supply agreement</a:t>
          </a:r>
          <a:endParaRPr lang="ru-RU" sz="1400" noProof="0" dirty="0">
            <a:latin typeface="Calibri" panose="020F0502020204030204" pitchFamily="34" charset="0"/>
          </a:endParaRPr>
        </a:p>
      </dgm:t>
    </dgm:pt>
    <dgm:pt modelId="{5D100E0D-AC8F-4ED1-A38B-999CDD771848}" type="parTrans" cxnId="{B1279F9A-B177-43B9-9ED7-6D62C21EC808}">
      <dgm:prSet/>
      <dgm:spPr/>
      <dgm:t>
        <a:bodyPr rtlCol="0"/>
        <a:lstStyle/>
        <a:p>
          <a:pPr rtl="0"/>
          <a:endParaRPr lang="ru-RU" noProof="0" dirty="0">
            <a:latin typeface="Calibri" panose="020F0502020204030204" pitchFamily="34" charset="0"/>
          </a:endParaRPr>
        </a:p>
      </dgm:t>
    </dgm:pt>
    <dgm:pt modelId="{49F4F680-0BAB-48BC-94D1-74F8BF9B13F5}" type="sibTrans" cxnId="{B1279F9A-B177-43B9-9ED7-6D62C21EC808}">
      <dgm:prSet/>
      <dgm:spPr>
        <a:effectLst>
          <a:glow rad="101600">
            <a:schemeClr val="tx1">
              <a:lumMod val="75000"/>
              <a:lumOff val="25000"/>
              <a:alpha val="60000"/>
            </a:schemeClr>
          </a:glow>
        </a:effectLst>
      </dgm:spPr>
      <dgm:t>
        <a:bodyPr rtlCol="0"/>
        <a:lstStyle/>
        <a:p>
          <a:pPr rtl="0"/>
          <a:endParaRPr lang="ru-RU" noProof="0" dirty="0">
            <a:latin typeface="Calibri" panose="020F0502020204030204" pitchFamily="34" charset="0"/>
          </a:endParaRPr>
        </a:p>
      </dgm:t>
    </dgm:pt>
    <dgm:pt modelId="{922DC5BB-F876-4B3A-BA2D-9A341C29F5A5}">
      <dgm:prSet custT="1"/>
      <dgm:spPr>
        <a:effectLst>
          <a:glow rad="101600">
            <a:schemeClr val="accent1">
              <a:lumMod val="20000"/>
              <a:lumOff val="80000"/>
              <a:alpha val="60000"/>
            </a:schemeClr>
          </a:glow>
        </a:effectLst>
      </dgm:spPr>
      <dgm:t>
        <a:bodyPr/>
        <a:lstStyle/>
        <a:p>
          <a:pPr>
            <a:buFont typeface="Symbol" panose="05050102010706020507" pitchFamily="18" charset="2"/>
            <a:buChar char=""/>
          </a:pPr>
          <a:r>
            <a:rPr lang="en-US" sz="1600" dirty="0"/>
            <a:t>Creating a primary order</a:t>
          </a:r>
          <a:endParaRPr lang="ru-RU" sz="1600" noProof="0" dirty="0">
            <a:latin typeface="Calibri" panose="020F0502020204030204" pitchFamily="34" charset="0"/>
          </a:endParaRPr>
        </a:p>
      </dgm:t>
    </dgm:pt>
    <dgm:pt modelId="{16978681-46EE-4242-B485-1E180F9DFC7E}" type="parTrans" cxnId="{F7DC5795-5F5A-443F-9C51-6B2AEF07CE09}">
      <dgm:prSet/>
      <dgm:spPr/>
      <dgm:t>
        <a:bodyPr rtlCol="0"/>
        <a:lstStyle/>
        <a:p>
          <a:pPr rtl="0"/>
          <a:endParaRPr lang="ru-RU" noProof="0" dirty="0">
            <a:latin typeface="Calibri" panose="020F0502020204030204" pitchFamily="34" charset="0"/>
          </a:endParaRPr>
        </a:p>
      </dgm:t>
    </dgm:pt>
    <dgm:pt modelId="{FBA221FA-643E-41C8-A1D7-45EF15E6D570}" type="sibTrans" cxnId="{F7DC5795-5F5A-443F-9C51-6B2AEF07CE09}">
      <dgm:prSet/>
      <dgm:spPr>
        <a:effectLst>
          <a:glow rad="101600">
            <a:schemeClr val="tx1">
              <a:lumMod val="75000"/>
              <a:lumOff val="25000"/>
              <a:alpha val="60000"/>
            </a:schemeClr>
          </a:glow>
        </a:effectLst>
      </dgm:spPr>
      <dgm:t>
        <a:bodyPr rtlCol="0"/>
        <a:lstStyle/>
        <a:p>
          <a:pPr rtl="0"/>
          <a:endParaRPr lang="ru-RU" noProof="0" dirty="0">
            <a:latin typeface="Calibri" panose="020F0502020204030204" pitchFamily="34" charset="0"/>
          </a:endParaRPr>
        </a:p>
      </dgm:t>
    </dgm:pt>
    <dgm:pt modelId="{D09E6997-7955-4F88-8856-BB3AD8F1143B}">
      <dgm:prSet custT="1"/>
      <dgm:spPr>
        <a:effectLst>
          <a:glow rad="101600">
            <a:schemeClr val="accent1">
              <a:lumMod val="20000"/>
              <a:lumOff val="80000"/>
              <a:alpha val="60000"/>
            </a:schemeClr>
          </a:glow>
        </a:effectLst>
      </dgm:spPr>
      <dgm:t>
        <a:bodyPr/>
        <a:lstStyle/>
        <a:p>
          <a:r>
            <a:rPr lang="en-US" sz="1600" dirty="0"/>
            <a:t>Training</a:t>
          </a:r>
        </a:p>
      </dgm:t>
    </dgm:pt>
    <dgm:pt modelId="{199F1CA7-A15D-45EE-8E1F-C6643E54D7D4}" type="parTrans" cxnId="{49BBA349-A0F0-474D-A8D0-52C915931B05}">
      <dgm:prSet/>
      <dgm:spPr/>
      <dgm:t>
        <a:bodyPr/>
        <a:lstStyle/>
        <a:p>
          <a:endParaRPr lang="en-US"/>
        </a:p>
      </dgm:t>
    </dgm:pt>
    <dgm:pt modelId="{A914CBA5-32C8-47E2-AF0D-0A7C58D17263}" type="sibTrans" cxnId="{49BBA349-A0F0-474D-A8D0-52C915931B05}">
      <dgm:prSet/>
      <dgm:spPr>
        <a:effectLst>
          <a:glow rad="101600">
            <a:schemeClr val="tx1">
              <a:lumMod val="75000"/>
              <a:lumOff val="25000"/>
              <a:alpha val="60000"/>
            </a:schemeClr>
          </a:glow>
        </a:effectLst>
      </dgm:spPr>
      <dgm:t>
        <a:bodyPr/>
        <a:lstStyle/>
        <a:p>
          <a:endParaRPr lang="en-US"/>
        </a:p>
      </dgm:t>
    </dgm:pt>
    <dgm:pt modelId="{C46ED90B-04E9-489B-94BE-3C5C4D1013F9}">
      <dgm:prSet custT="1"/>
      <dgm:spPr>
        <a:effectLst>
          <a:glow rad="101600">
            <a:schemeClr val="accent1">
              <a:lumMod val="20000"/>
              <a:lumOff val="80000"/>
              <a:alpha val="60000"/>
            </a:schemeClr>
          </a:glow>
        </a:effectLst>
      </dgm:spPr>
      <dgm:t>
        <a:bodyPr/>
        <a:lstStyle/>
        <a:p>
          <a:pPr algn="ctr"/>
          <a:r>
            <a:rPr lang="en-US" sz="1600" kern="1200" dirty="0">
              <a:latin typeface="Calibri" panose="020F0502020204030204" pitchFamily="34" charset="0"/>
              <a:ea typeface="+mn-ea"/>
              <a:cs typeface="+mn-cs"/>
            </a:rPr>
            <a:t>Launching an ad campaign</a:t>
          </a:r>
          <a:endParaRPr lang="en-US" sz="800" kern="1200" dirty="0"/>
        </a:p>
      </dgm:t>
    </dgm:pt>
    <dgm:pt modelId="{E60EF860-F4E5-4558-9B89-2EC1E9DFE4E7}" type="parTrans" cxnId="{1241D903-720D-40E9-B958-7488F1007B9C}">
      <dgm:prSet/>
      <dgm:spPr/>
      <dgm:t>
        <a:bodyPr/>
        <a:lstStyle/>
        <a:p>
          <a:endParaRPr lang="en-US"/>
        </a:p>
      </dgm:t>
    </dgm:pt>
    <dgm:pt modelId="{11259B8C-9CCA-43BE-AAF5-354CB7F70969}" type="sibTrans" cxnId="{1241D903-720D-40E9-B958-7488F1007B9C}">
      <dgm:prSet/>
      <dgm:spPr>
        <a:effectLst>
          <a:glow rad="101600">
            <a:schemeClr val="tx1">
              <a:lumMod val="75000"/>
              <a:lumOff val="25000"/>
              <a:alpha val="60000"/>
            </a:schemeClr>
          </a:glow>
        </a:effectLst>
      </dgm:spPr>
      <dgm:t>
        <a:bodyPr/>
        <a:lstStyle/>
        <a:p>
          <a:endParaRPr lang="en-US"/>
        </a:p>
      </dgm:t>
    </dgm:pt>
    <dgm:pt modelId="{44838896-562F-4329-A7C4-C9E250B0AB6B}">
      <dgm:prSet/>
      <dgm:spPr>
        <a:effectLst>
          <a:glow rad="101600">
            <a:schemeClr val="accent1">
              <a:lumMod val="20000"/>
              <a:lumOff val="80000"/>
              <a:alpha val="60000"/>
            </a:schemeClr>
          </a:glow>
        </a:effectLst>
      </dgm:spPr>
      <dgm:t>
        <a:bodyPr/>
        <a:lstStyle/>
        <a:p>
          <a:r>
            <a:rPr lang="en-US" dirty="0"/>
            <a:t>Bottom line: You are the owner of a profitable business</a:t>
          </a:r>
        </a:p>
      </dgm:t>
    </dgm:pt>
    <dgm:pt modelId="{ADE7BDAE-AD92-48CF-BA7F-BE7CE0B96268}" type="parTrans" cxnId="{A43EBE8A-E621-45B2-B57C-6BB722C84C6A}">
      <dgm:prSet/>
      <dgm:spPr/>
      <dgm:t>
        <a:bodyPr/>
        <a:lstStyle/>
        <a:p>
          <a:endParaRPr lang="en-US"/>
        </a:p>
      </dgm:t>
    </dgm:pt>
    <dgm:pt modelId="{5FDA51ED-27DC-4E17-B4B3-73D8545160B9}" type="sibTrans" cxnId="{A43EBE8A-E621-45B2-B57C-6BB722C84C6A}">
      <dgm:prSet/>
      <dgm:spPr/>
      <dgm:t>
        <a:bodyPr/>
        <a:lstStyle/>
        <a:p>
          <a:endParaRPr lang="en-US"/>
        </a:p>
      </dgm:t>
    </dgm:pt>
    <dgm:pt modelId="{2C152BA6-B291-4195-98FA-4606A2715DB3}">
      <dgm:prSet/>
      <dgm:spPr>
        <a:effectLst>
          <a:glow rad="101600">
            <a:schemeClr val="accent1">
              <a:lumMod val="20000"/>
              <a:lumOff val="80000"/>
              <a:alpha val="60000"/>
            </a:schemeClr>
          </a:glow>
        </a:effectLst>
      </dgm:spPr>
      <dgm:t>
        <a:bodyPr/>
        <a:lstStyle/>
        <a:p>
          <a:pPr>
            <a:buFont typeface="Symbol" panose="05050102010706020507" pitchFamily="18" charset="2"/>
            <a:buChar char=""/>
          </a:pPr>
          <a:r>
            <a:rPr lang="en-US" dirty="0"/>
            <a:t>Creating a continuous, round-the-clock flow of customers and making a profit</a:t>
          </a:r>
        </a:p>
      </dgm:t>
    </dgm:pt>
    <dgm:pt modelId="{69C38C37-7C72-4964-A6BB-92309104F3E2}" type="parTrans" cxnId="{71C1FF93-BCC7-43BD-8A45-7D14623C4DC6}">
      <dgm:prSet/>
      <dgm:spPr/>
      <dgm:t>
        <a:bodyPr/>
        <a:lstStyle/>
        <a:p>
          <a:endParaRPr lang="en-US"/>
        </a:p>
      </dgm:t>
    </dgm:pt>
    <dgm:pt modelId="{3A9AE832-2691-4AF1-9DD5-2E4809F02C45}" type="sibTrans" cxnId="{71C1FF93-BCC7-43BD-8A45-7D14623C4DC6}">
      <dgm:prSet/>
      <dgm:spPr>
        <a:effectLst>
          <a:glow rad="101600">
            <a:schemeClr val="tx1">
              <a:lumMod val="75000"/>
              <a:lumOff val="25000"/>
              <a:alpha val="60000"/>
            </a:schemeClr>
          </a:glow>
        </a:effectLst>
      </dgm:spPr>
      <dgm:t>
        <a:bodyPr/>
        <a:lstStyle/>
        <a:p>
          <a:endParaRPr lang="en-US"/>
        </a:p>
      </dgm:t>
    </dgm:pt>
    <dgm:pt modelId="{A127C4CA-278A-4667-B34A-12F52D23E7FA}" type="pres">
      <dgm:prSet presAssocID="{8DCF06D2-3E10-43B4-BE1C-A4B4D54F90AC}" presName="diagram" presStyleCnt="0">
        <dgm:presLayoutVars>
          <dgm:dir/>
          <dgm:resizeHandles val="exact"/>
        </dgm:presLayoutVars>
      </dgm:prSet>
      <dgm:spPr/>
    </dgm:pt>
    <dgm:pt modelId="{1A0A1DF4-1CBE-4537-A000-716C14AA88C2}" type="pres">
      <dgm:prSet presAssocID="{DFEFF09B-3316-484E-BDDC-594F853465CA}" presName="node" presStyleLbl="node1" presStyleIdx="0" presStyleCnt="9">
        <dgm:presLayoutVars>
          <dgm:bulletEnabled val="1"/>
        </dgm:presLayoutVars>
      </dgm:prSet>
      <dgm:spPr/>
    </dgm:pt>
    <dgm:pt modelId="{5BDD8746-9A8A-4254-B767-2C0E28139E23}" type="pres">
      <dgm:prSet presAssocID="{9C3C34F5-FB46-48DA-B380-FDC19D593898}" presName="sibTrans" presStyleLbl="sibTrans2D1" presStyleIdx="0" presStyleCnt="8"/>
      <dgm:spPr/>
    </dgm:pt>
    <dgm:pt modelId="{535B9A09-4EBB-4AC8-A452-DF14CC43B059}" type="pres">
      <dgm:prSet presAssocID="{9C3C34F5-FB46-48DA-B380-FDC19D593898}" presName="connectorText" presStyleLbl="sibTrans2D1" presStyleIdx="0" presStyleCnt="8"/>
      <dgm:spPr/>
    </dgm:pt>
    <dgm:pt modelId="{3D16D196-E29D-419B-A19C-B78C8BA34A05}" type="pres">
      <dgm:prSet presAssocID="{92291559-C216-4320-AF17-C21A8A6C02CF}" presName="node" presStyleLbl="node1" presStyleIdx="1" presStyleCnt="9">
        <dgm:presLayoutVars>
          <dgm:bulletEnabled val="1"/>
        </dgm:presLayoutVars>
      </dgm:prSet>
      <dgm:spPr/>
    </dgm:pt>
    <dgm:pt modelId="{E0402C93-1917-4B27-AABB-02F7199C1642}" type="pres">
      <dgm:prSet presAssocID="{49F4F680-0BAB-48BC-94D1-74F8BF9B13F5}" presName="sibTrans" presStyleLbl="sibTrans2D1" presStyleIdx="1" presStyleCnt="8"/>
      <dgm:spPr/>
    </dgm:pt>
    <dgm:pt modelId="{A77BAF11-7D5D-4421-A597-67B6FC668884}" type="pres">
      <dgm:prSet presAssocID="{49F4F680-0BAB-48BC-94D1-74F8BF9B13F5}" presName="connectorText" presStyleLbl="sibTrans2D1" presStyleIdx="1" presStyleCnt="8"/>
      <dgm:spPr/>
    </dgm:pt>
    <dgm:pt modelId="{E9419216-3957-4E44-B47A-8DE447B3E348}" type="pres">
      <dgm:prSet presAssocID="{922DC5BB-F876-4B3A-BA2D-9A341C29F5A5}" presName="node" presStyleLbl="node1" presStyleIdx="2" presStyleCnt="9">
        <dgm:presLayoutVars>
          <dgm:bulletEnabled val="1"/>
        </dgm:presLayoutVars>
      </dgm:prSet>
      <dgm:spPr/>
    </dgm:pt>
    <dgm:pt modelId="{8CDFD0E3-E28B-4534-9372-A7C9D2A99E80}" type="pres">
      <dgm:prSet presAssocID="{FBA221FA-643E-41C8-A1D7-45EF15E6D570}" presName="sibTrans" presStyleLbl="sibTrans2D1" presStyleIdx="2" presStyleCnt="8"/>
      <dgm:spPr/>
    </dgm:pt>
    <dgm:pt modelId="{C4DBA021-702D-42EB-AD13-FD1CE652DB7E}" type="pres">
      <dgm:prSet presAssocID="{FBA221FA-643E-41C8-A1D7-45EF15E6D570}" presName="connectorText" presStyleLbl="sibTrans2D1" presStyleIdx="2" presStyleCnt="8"/>
      <dgm:spPr/>
    </dgm:pt>
    <dgm:pt modelId="{F77EE185-1E43-4767-ACCF-C15E9BBE3EFE}" type="pres">
      <dgm:prSet presAssocID="{2A782D97-1806-434E-89D6-675805E7495C}" presName="node" presStyleLbl="node1" presStyleIdx="3" presStyleCnt="9">
        <dgm:presLayoutVars>
          <dgm:bulletEnabled val="1"/>
        </dgm:presLayoutVars>
      </dgm:prSet>
      <dgm:spPr/>
    </dgm:pt>
    <dgm:pt modelId="{5D6F7CE6-100D-404A-96C5-E73D70AE0419}" type="pres">
      <dgm:prSet presAssocID="{F6A0D58E-86C5-4858-B8DA-21B28C5E66B5}" presName="sibTrans" presStyleLbl="sibTrans2D1" presStyleIdx="3" presStyleCnt="8"/>
      <dgm:spPr/>
    </dgm:pt>
    <dgm:pt modelId="{C085F1F5-CF0E-4C63-BEBE-3F4F4F5B2BE1}" type="pres">
      <dgm:prSet presAssocID="{F6A0D58E-86C5-4858-B8DA-21B28C5E66B5}" presName="connectorText" presStyleLbl="sibTrans2D1" presStyleIdx="3" presStyleCnt="8"/>
      <dgm:spPr/>
    </dgm:pt>
    <dgm:pt modelId="{13D26CBB-3D97-451B-BA2D-893701B89888}" type="pres">
      <dgm:prSet presAssocID="{15C30A9E-23F7-4624-823A-0F07A6827AC5}" presName="node" presStyleLbl="node1" presStyleIdx="4" presStyleCnt="9">
        <dgm:presLayoutVars>
          <dgm:bulletEnabled val="1"/>
        </dgm:presLayoutVars>
      </dgm:prSet>
      <dgm:spPr/>
    </dgm:pt>
    <dgm:pt modelId="{DBC45019-E5BB-4F4E-A0AD-FFF8052DD92E}" type="pres">
      <dgm:prSet presAssocID="{19033A74-C38F-4DCB-8146-B83629D682C1}" presName="sibTrans" presStyleLbl="sibTrans2D1" presStyleIdx="4" presStyleCnt="8"/>
      <dgm:spPr/>
    </dgm:pt>
    <dgm:pt modelId="{4F477162-FE0B-406E-9964-6ABAD41BC883}" type="pres">
      <dgm:prSet presAssocID="{19033A74-C38F-4DCB-8146-B83629D682C1}" presName="connectorText" presStyleLbl="sibTrans2D1" presStyleIdx="4" presStyleCnt="8"/>
      <dgm:spPr/>
    </dgm:pt>
    <dgm:pt modelId="{503762D6-EFE6-4168-ABBA-7E5DA5FE2DCD}" type="pres">
      <dgm:prSet presAssocID="{D09E6997-7955-4F88-8856-BB3AD8F1143B}" presName="node" presStyleLbl="node1" presStyleIdx="5" presStyleCnt="9">
        <dgm:presLayoutVars>
          <dgm:bulletEnabled val="1"/>
        </dgm:presLayoutVars>
      </dgm:prSet>
      <dgm:spPr/>
    </dgm:pt>
    <dgm:pt modelId="{67BACE30-0EEA-4F3A-9CAC-FB61616F110A}" type="pres">
      <dgm:prSet presAssocID="{A914CBA5-32C8-47E2-AF0D-0A7C58D17263}" presName="sibTrans" presStyleLbl="sibTrans2D1" presStyleIdx="5" presStyleCnt="8"/>
      <dgm:spPr/>
    </dgm:pt>
    <dgm:pt modelId="{B32F281F-7C5A-4DB6-ACDA-21782FDF5341}" type="pres">
      <dgm:prSet presAssocID="{A914CBA5-32C8-47E2-AF0D-0A7C58D17263}" presName="connectorText" presStyleLbl="sibTrans2D1" presStyleIdx="5" presStyleCnt="8"/>
      <dgm:spPr/>
    </dgm:pt>
    <dgm:pt modelId="{22D2E256-F503-42A3-8E13-4FF9BF2E039F}" type="pres">
      <dgm:prSet presAssocID="{C46ED90B-04E9-489B-94BE-3C5C4D1013F9}" presName="node" presStyleLbl="node1" presStyleIdx="6" presStyleCnt="9" custLinFactNeighborX="-434" custLinFactNeighborY="723">
        <dgm:presLayoutVars>
          <dgm:bulletEnabled val="1"/>
        </dgm:presLayoutVars>
      </dgm:prSet>
      <dgm:spPr/>
    </dgm:pt>
    <dgm:pt modelId="{770A0142-59AC-4956-98C1-1154EF94B8FE}" type="pres">
      <dgm:prSet presAssocID="{11259B8C-9CCA-43BE-AAF5-354CB7F70969}" presName="sibTrans" presStyleLbl="sibTrans2D1" presStyleIdx="6" presStyleCnt="8"/>
      <dgm:spPr/>
    </dgm:pt>
    <dgm:pt modelId="{7B45A4A7-F59A-4AC8-B284-613C191FA786}" type="pres">
      <dgm:prSet presAssocID="{11259B8C-9CCA-43BE-AAF5-354CB7F70969}" presName="connectorText" presStyleLbl="sibTrans2D1" presStyleIdx="6" presStyleCnt="8"/>
      <dgm:spPr/>
    </dgm:pt>
    <dgm:pt modelId="{66EBB29D-D772-4DFA-A2CD-496E3F4665E5}" type="pres">
      <dgm:prSet presAssocID="{2C152BA6-B291-4195-98FA-4606A2715DB3}" presName="node" presStyleLbl="node1" presStyleIdx="7" presStyleCnt="9">
        <dgm:presLayoutVars>
          <dgm:bulletEnabled val="1"/>
        </dgm:presLayoutVars>
      </dgm:prSet>
      <dgm:spPr/>
    </dgm:pt>
    <dgm:pt modelId="{7AAE7CCA-5816-4B9A-A471-53B4EA77B89D}" type="pres">
      <dgm:prSet presAssocID="{3A9AE832-2691-4AF1-9DD5-2E4809F02C45}" presName="sibTrans" presStyleLbl="sibTrans2D1" presStyleIdx="7" presStyleCnt="8"/>
      <dgm:spPr/>
    </dgm:pt>
    <dgm:pt modelId="{6B9BAD91-E5E6-46F5-B1A1-1D81C7D781DA}" type="pres">
      <dgm:prSet presAssocID="{3A9AE832-2691-4AF1-9DD5-2E4809F02C45}" presName="connectorText" presStyleLbl="sibTrans2D1" presStyleIdx="7" presStyleCnt="8"/>
      <dgm:spPr/>
    </dgm:pt>
    <dgm:pt modelId="{C725FCFB-5D4F-4AD0-B8B6-D5C610BDDFCE}" type="pres">
      <dgm:prSet presAssocID="{44838896-562F-4329-A7C4-C9E250B0AB6B}" presName="node" presStyleLbl="node1" presStyleIdx="8" presStyleCnt="9">
        <dgm:presLayoutVars>
          <dgm:bulletEnabled val="1"/>
        </dgm:presLayoutVars>
      </dgm:prSet>
      <dgm:spPr/>
    </dgm:pt>
  </dgm:ptLst>
  <dgm:cxnLst>
    <dgm:cxn modelId="{07372E02-B175-43D8-A013-A341B9A83654}" type="presOf" srcId="{C46ED90B-04E9-489B-94BE-3C5C4D1013F9}" destId="{22D2E256-F503-42A3-8E13-4FF9BF2E039F}" srcOrd="0" destOrd="0" presId="urn:microsoft.com/office/officeart/2005/8/layout/process5"/>
    <dgm:cxn modelId="{1241D903-720D-40E9-B958-7488F1007B9C}" srcId="{8DCF06D2-3E10-43B4-BE1C-A4B4D54F90AC}" destId="{C46ED90B-04E9-489B-94BE-3C5C4D1013F9}" srcOrd="6" destOrd="0" parTransId="{E60EF860-F4E5-4558-9B89-2EC1E9DFE4E7}" sibTransId="{11259B8C-9CCA-43BE-AAF5-354CB7F70969}"/>
    <dgm:cxn modelId="{5853210B-8F39-49F8-B2B5-E7323FA6BF10}" type="presOf" srcId="{9C3C34F5-FB46-48DA-B380-FDC19D593898}" destId="{535B9A09-4EBB-4AC8-A452-DF14CC43B059}" srcOrd="1" destOrd="0" presId="urn:microsoft.com/office/officeart/2005/8/layout/process5"/>
    <dgm:cxn modelId="{80DFDB10-B61B-4F25-98D7-833F01581036}" srcId="{8DCF06D2-3E10-43B4-BE1C-A4B4D54F90AC}" destId="{DFEFF09B-3316-484E-BDDC-594F853465CA}" srcOrd="0" destOrd="0" parTransId="{E538D36E-063A-42D4-AE1F-A7433881BEE7}" sibTransId="{9C3C34F5-FB46-48DA-B380-FDC19D593898}"/>
    <dgm:cxn modelId="{0F9E791C-F1B4-4F62-9E34-C91CDBA90DEF}" type="presOf" srcId="{FBA221FA-643E-41C8-A1D7-45EF15E6D570}" destId="{8CDFD0E3-E28B-4534-9372-A7C9D2A99E80}" srcOrd="0" destOrd="0" presId="urn:microsoft.com/office/officeart/2005/8/layout/process5"/>
    <dgm:cxn modelId="{24B08B28-09A0-4C73-8792-78CBE63306B3}" type="presOf" srcId="{FBA221FA-643E-41C8-A1D7-45EF15E6D570}" destId="{C4DBA021-702D-42EB-AD13-FD1CE652DB7E}" srcOrd="1" destOrd="0" presId="urn:microsoft.com/office/officeart/2005/8/layout/process5"/>
    <dgm:cxn modelId="{8F484229-7B1D-44D8-8123-FD7C8E879226}" srcId="{8DCF06D2-3E10-43B4-BE1C-A4B4D54F90AC}" destId="{15C30A9E-23F7-4624-823A-0F07A6827AC5}" srcOrd="4" destOrd="0" parTransId="{F816F078-1AAF-4E3D-B0B7-F8CBB55720CF}" sibTransId="{19033A74-C38F-4DCB-8146-B83629D682C1}"/>
    <dgm:cxn modelId="{07D9502F-7F6B-4A5E-B19C-75CE2EAF8BF8}" type="presOf" srcId="{44838896-562F-4329-A7C4-C9E250B0AB6B}" destId="{C725FCFB-5D4F-4AD0-B8B6-D5C610BDDFCE}" srcOrd="0" destOrd="0" presId="urn:microsoft.com/office/officeart/2005/8/layout/process5"/>
    <dgm:cxn modelId="{419BAE35-406F-4654-9414-1D22281EECDE}" type="presOf" srcId="{DFEFF09B-3316-484E-BDDC-594F853465CA}" destId="{1A0A1DF4-1CBE-4537-A000-716C14AA88C2}" srcOrd="0" destOrd="0" presId="urn:microsoft.com/office/officeart/2005/8/layout/process5"/>
    <dgm:cxn modelId="{7900393A-23B6-43BF-AD0A-A8251363B4FD}" type="presOf" srcId="{A914CBA5-32C8-47E2-AF0D-0A7C58D17263}" destId="{67BACE30-0EEA-4F3A-9CAC-FB61616F110A}" srcOrd="0" destOrd="0" presId="urn:microsoft.com/office/officeart/2005/8/layout/process5"/>
    <dgm:cxn modelId="{5F28305B-50FE-4DBA-8420-D47A827091D5}" type="presOf" srcId="{9C3C34F5-FB46-48DA-B380-FDC19D593898}" destId="{5BDD8746-9A8A-4254-B767-2C0E28139E23}" srcOrd="0" destOrd="0" presId="urn:microsoft.com/office/officeart/2005/8/layout/process5"/>
    <dgm:cxn modelId="{A4610C44-CC20-4726-A7E4-234A8DAFB06B}" type="presOf" srcId="{11259B8C-9CCA-43BE-AAF5-354CB7F70969}" destId="{7B45A4A7-F59A-4AC8-B284-613C191FA786}" srcOrd="1" destOrd="0" presId="urn:microsoft.com/office/officeart/2005/8/layout/process5"/>
    <dgm:cxn modelId="{43D05348-FC07-47F9-A1F7-B0739E6D71E3}" type="presOf" srcId="{F6A0D58E-86C5-4858-B8DA-21B28C5E66B5}" destId="{C085F1F5-CF0E-4C63-BEBE-3F4F4F5B2BE1}" srcOrd="1" destOrd="0" presId="urn:microsoft.com/office/officeart/2005/8/layout/process5"/>
    <dgm:cxn modelId="{49BBA349-A0F0-474D-A8D0-52C915931B05}" srcId="{8DCF06D2-3E10-43B4-BE1C-A4B4D54F90AC}" destId="{D09E6997-7955-4F88-8856-BB3AD8F1143B}" srcOrd="5" destOrd="0" parTransId="{199F1CA7-A15D-45EE-8E1F-C6643E54D7D4}" sibTransId="{A914CBA5-32C8-47E2-AF0D-0A7C58D17263}"/>
    <dgm:cxn modelId="{77AD724B-3850-4E40-BB99-52EF7ECD3B16}" type="presOf" srcId="{8DCF06D2-3E10-43B4-BE1C-A4B4D54F90AC}" destId="{A127C4CA-278A-4667-B34A-12F52D23E7FA}" srcOrd="0" destOrd="0" presId="urn:microsoft.com/office/officeart/2005/8/layout/process5"/>
    <dgm:cxn modelId="{6D93DF6B-3426-46C0-B29E-578F46D4B550}" type="presOf" srcId="{11259B8C-9CCA-43BE-AAF5-354CB7F70969}" destId="{770A0142-59AC-4956-98C1-1154EF94B8FE}" srcOrd="0" destOrd="0" presId="urn:microsoft.com/office/officeart/2005/8/layout/process5"/>
    <dgm:cxn modelId="{E5B3F34E-4578-43D2-885B-1D4304F487AE}" type="presOf" srcId="{49F4F680-0BAB-48BC-94D1-74F8BF9B13F5}" destId="{A77BAF11-7D5D-4421-A597-67B6FC668884}" srcOrd="1" destOrd="0" presId="urn:microsoft.com/office/officeart/2005/8/layout/process5"/>
    <dgm:cxn modelId="{9735CA71-0E23-49C4-AAF6-89C0C854B826}" type="presOf" srcId="{F6A0D58E-86C5-4858-B8DA-21B28C5E66B5}" destId="{5D6F7CE6-100D-404A-96C5-E73D70AE0419}" srcOrd="0" destOrd="0" presId="urn:microsoft.com/office/officeart/2005/8/layout/process5"/>
    <dgm:cxn modelId="{40571176-3BB4-4127-A2F8-31D4DF2BBB10}" type="presOf" srcId="{92291559-C216-4320-AF17-C21A8A6C02CF}" destId="{3D16D196-E29D-419B-A19C-B78C8BA34A05}" srcOrd="0" destOrd="0" presId="urn:microsoft.com/office/officeart/2005/8/layout/process5"/>
    <dgm:cxn modelId="{BCE3D777-E30B-48CF-A359-6170C37A3C50}" type="presOf" srcId="{3A9AE832-2691-4AF1-9DD5-2E4809F02C45}" destId="{7AAE7CCA-5816-4B9A-A471-53B4EA77B89D}" srcOrd="0" destOrd="0" presId="urn:microsoft.com/office/officeart/2005/8/layout/process5"/>
    <dgm:cxn modelId="{D388407C-A9E7-43C9-AF71-2560B512A58C}" type="presOf" srcId="{19033A74-C38F-4DCB-8146-B83629D682C1}" destId="{4F477162-FE0B-406E-9964-6ABAD41BC883}" srcOrd="1" destOrd="0" presId="urn:microsoft.com/office/officeart/2005/8/layout/process5"/>
    <dgm:cxn modelId="{D7EE2C7D-8D74-437C-AF77-0C7389A5FFBA}" type="presOf" srcId="{D09E6997-7955-4F88-8856-BB3AD8F1143B}" destId="{503762D6-EFE6-4168-ABBA-7E5DA5FE2DCD}" srcOrd="0" destOrd="0" presId="urn:microsoft.com/office/officeart/2005/8/layout/process5"/>
    <dgm:cxn modelId="{8EF3967F-A65C-4613-A965-A6E6C426BBE7}" type="presOf" srcId="{19033A74-C38F-4DCB-8146-B83629D682C1}" destId="{DBC45019-E5BB-4F4E-A0AD-FFF8052DD92E}" srcOrd="0" destOrd="0" presId="urn:microsoft.com/office/officeart/2005/8/layout/process5"/>
    <dgm:cxn modelId="{E3D35D8A-45C1-4F19-9BE3-65E679E9397B}" type="presOf" srcId="{3A9AE832-2691-4AF1-9DD5-2E4809F02C45}" destId="{6B9BAD91-E5E6-46F5-B1A1-1D81C7D781DA}" srcOrd="1" destOrd="0" presId="urn:microsoft.com/office/officeart/2005/8/layout/process5"/>
    <dgm:cxn modelId="{A43EBE8A-E621-45B2-B57C-6BB722C84C6A}" srcId="{8DCF06D2-3E10-43B4-BE1C-A4B4D54F90AC}" destId="{44838896-562F-4329-A7C4-C9E250B0AB6B}" srcOrd="8" destOrd="0" parTransId="{ADE7BDAE-AD92-48CF-BA7F-BE7CE0B96268}" sibTransId="{5FDA51ED-27DC-4E17-B4B3-73D8545160B9}"/>
    <dgm:cxn modelId="{71C1FF93-BCC7-43BD-8A45-7D14623C4DC6}" srcId="{8DCF06D2-3E10-43B4-BE1C-A4B4D54F90AC}" destId="{2C152BA6-B291-4195-98FA-4606A2715DB3}" srcOrd="7" destOrd="0" parTransId="{69C38C37-7C72-4964-A6BB-92309104F3E2}" sibTransId="{3A9AE832-2691-4AF1-9DD5-2E4809F02C45}"/>
    <dgm:cxn modelId="{F7DC5795-5F5A-443F-9C51-6B2AEF07CE09}" srcId="{8DCF06D2-3E10-43B4-BE1C-A4B4D54F90AC}" destId="{922DC5BB-F876-4B3A-BA2D-9A341C29F5A5}" srcOrd="2" destOrd="0" parTransId="{16978681-46EE-4242-B485-1E180F9DFC7E}" sibTransId="{FBA221FA-643E-41C8-A1D7-45EF15E6D570}"/>
    <dgm:cxn modelId="{B1279F9A-B177-43B9-9ED7-6D62C21EC808}" srcId="{8DCF06D2-3E10-43B4-BE1C-A4B4D54F90AC}" destId="{92291559-C216-4320-AF17-C21A8A6C02CF}" srcOrd="1" destOrd="0" parTransId="{5D100E0D-AC8F-4ED1-A38B-999CDD771848}" sibTransId="{49F4F680-0BAB-48BC-94D1-74F8BF9B13F5}"/>
    <dgm:cxn modelId="{5EA143A9-6F9B-4951-90DF-F4B7858CD103}" type="presOf" srcId="{A914CBA5-32C8-47E2-AF0D-0A7C58D17263}" destId="{B32F281F-7C5A-4DB6-ACDA-21782FDF5341}" srcOrd="1" destOrd="0" presId="urn:microsoft.com/office/officeart/2005/8/layout/process5"/>
    <dgm:cxn modelId="{6431A3A9-A91F-4E37-97F0-8EF19C8DAF63}" type="presOf" srcId="{2A782D97-1806-434E-89D6-675805E7495C}" destId="{F77EE185-1E43-4767-ACCF-C15E9BBE3EFE}" srcOrd="0" destOrd="0" presId="urn:microsoft.com/office/officeart/2005/8/layout/process5"/>
    <dgm:cxn modelId="{856252B3-450A-40EA-BCAF-52EBE11524FD}" srcId="{8DCF06D2-3E10-43B4-BE1C-A4B4D54F90AC}" destId="{2A782D97-1806-434E-89D6-675805E7495C}" srcOrd="3" destOrd="0" parTransId="{5F043647-0EE3-4630-B86D-A581DC4D030B}" sibTransId="{F6A0D58E-86C5-4858-B8DA-21B28C5E66B5}"/>
    <dgm:cxn modelId="{AAAF85DC-024C-4F1F-A57E-17041051810F}" type="presOf" srcId="{922DC5BB-F876-4B3A-BA2D-9A341C29F5A5}" destId="{E9419216-3957-4E44-B47A-8DE447B3E348}" srcOrd="0" destOrd="0" presId="urn:microsoft.com/office/officeart/2005/8/layout/process5"/>
    <dgm:cxn modelId="{99C9A5E4-12AA-4410-82ED-52050FA54D2B}" type="presOf" srcId="{2C152BA6-B291-4195-98FA-4606A2715DB3}" destId="{66EBB29D-D772-4DFA-A2CD-496E3F4665E5}" srcOrd="0" destOrd="0" presId="urn:microsoft.com/office/officeart/2005/8/layout/process5"/>
    <dgm:cxn modelId="{38166DEF-A9C2-400B-87EC-181C89289D11}" type="presOf" srcId="{15C30A9E-23F7-4624-823A-0F07A6827AC5}" destId="{13D26CBB-3D97-451B-BA2D-893701B89888}" srcOrd="0" destOrd="0" presId="urn:microsoft.com/office/officeart/2005/8/layout/process5"/>
    <dgm:cxn modelId="{336CC6FC-90AE-486A-8B6C-7024E0643017}" type="presOf" srcId="{49F4F680-0BAB-48BC-94D1-74F8BF9B13F5}" destId="{E0402C93-1917-4B27-AABB-02F7199C1642}" srcOrd="0" destOrd="0" presId="urn:microsoft.com/office/officeart/2005/8/layout/process5"/>
    <dgm:cxn modelId="{0EC7B879-48A2-4EAC-9953-894AE8C5C0AF}" type="presParOf" srcId="{A127C4CA-278A-4667-B34A-12F52D23E7FA}" destId="{1A0A1DF4-1CBE-4537-A000-716C14AA88C2}" srcOrd="0" destOrd="0" presId="urn:microsoft.com/office/officeart/2005/8/layout/process5"/>
    <dgm:cxn modelId="{822A5584-6AF4-4023-9039-F5ECA31EEE3D}" type="presParOf" srcId="{A127C4CA-278A-4667-B34A-12F52D23E7FA}" destId="{5BDD8746-9A8A-4254-B767-2C0E28139E23}" srcOrd="1" destOrd="0" presId="urn:microsoft.com/office/officeart/2005/8/layout/process5"/>
    <dgm:cxn modelId="{88DF1881-BC63-4545-B66A-0A3D8AEBB89D}" type="presParOf" srcId="{5BDD8746-9A8A-4254-B767-2C0E28139E23}" destId="{535B9A09-4EBB-4AC8-A452-DF14CC43B059}" srcOrd="0" destOrd="0" presId="urn:microsoft.com/office/officeart/2005/8/layout/process5"/>
    <dgm:cxn modelId="{BA8DCDE4-3261-496F-99D2-77F72A9316DD}" type="presParOf" srcId="{A127C4CA-278A-4667-B34A-12F52D23E7FA}" destId="{3D16D196-E29D-419B-A19C-B78C8BA34A05}" srcOrd="2" destOrd="0" presId="urn:microsoft.com/office/officeart/2005/8/layout/process5"/>
    <dgm:cxn modelId="{83AA31FB-2367-44EA-954F-D337775BF4FF}" type="presParOf" srcId="{A127C4CA-278A-4667-B34A-12F52D23E7FA}" destId="{E0402C93-1917-4B27-AABB-02F7199C1642}" srcOrd="3" destOrd="0" presId="urn:microsoft.com/office/officeart/2005/8/layout/process5"/>
    <dgm:cxn modelId="{40B937DA-73BD-4BCA-B3DE-E1875722EB3F}" type="presParOf" srcId="{E0402C93-1917-4B27-AABB-02F7199C1642}" destId="{A77BAF11-7D5D-4421-A597-67B6FC668884}" srcOrd="0" destOrd="0" presId="urn:microsoft.com/office/officeart/2005/8/layout/process5"/>
    <dgm:cxn modelId="{B69BC97B-9CF4-4D11-A47C-33F3FA5F756E}" type="presParOf" srcId="{A127C4CA-278A-4667-B34A-12F52D23E7FA}" destId="{E9419216-3957-4E44-B47A-8DE447B3E348}" srcOrd="4" destOrd="0" presId="urn:microsoft.com/office/officeart/2005/8/layout/process5"/>
    <dgm:cxn modelId="{871D3ABC-9299-4F97-B9AF-7AFCC969276C}" type="presParOf" srcId="{A127C4CA-278A-4667-B34A-12F52D23E7FA}" destId="{8CDFD0E3-E28B-4534-9372-A7C9D2A99E80}" srcOrd="5" destOrd="0" presId="urn:microsoft.com/office/officeart/2005/8/layout/process5"/>
    <dgm:cxn modelId="{E77D3224-B075-4926-9E0F-81FCEA9FB8D5}" type="presParOf" srcId="{8CDFD0E3-E28B-4534-9372-A7C9D2A99E80}" destId="{C4DBA021-702D-42EB-AD13-FD1CE652DB7E}" srcOrd="0" destOrd="0" presId="urn:microsoft.com/office/officeart/2005/8/layout/process5"/>
    <dgm:cxn modelId="{7A67063F-8C10-4F70-8362-4C0DD451C837}" type="presParOf" srcId="{A127C4CA-278A-4667-B34A-12F52D23E7FA}" destId="{F77EE185-1E43-4767-ACCF-C15E9BBE3EFE}" srcOrd="6" destOrd="0" presId="urn:microsoft.com/office/officeart/2005/8/layout/process5"/>
    <dgm:cxn modelId="{9FA7CCF0-1149-4667-86FF-467669131B89}" type="presParOf" srcId="{A127C4CA-278A-4667-B34A-12F52D23E7FA}" destId="{5D6F7CE6-100D-404A-96C5-E73D70AE0419}" srcOrd="7" destOrd="0" presId="urn:microsoft.com/office/officeart/2005/8/layout/process5"/>
    <dgm:cxn modelId="{E924C932-9E98-4C75-8627-E56E2C48B622}" type="presParOf" srcId="{5D6F7CE6-100D-404A-96C5-E73D70AE0419}" destId="{C085F1F5-CF0E-4C63-BEBE-3F4F4F5B2BE1}" srcOrd="0" destOrd="0" presId="urn:microsoft.com/office/officeart/2005/8/layout/process5"/>
    <dgm:cxn modelId="{64A1D1DB-AF20-4A54-9125-36B9D7FBA6C7}" type="presParOf" srcId="{A127C4CA-278A-4667-B34A-12F52D23E7FA}" destId="{13D26CBB-3D97-451B-BA2D-893701B89888}" srcOrd="8" destOrd="0" presId="urn:microsoft.com/office/officeart/2005/8/layout/process5"/>
    <dgm:cxn modelId="{F0AFE04C-316D-4A7A-8214-22C438965E80}" type="presParOf" srcId="{A127C4CA-278A-4667-B34A-12F52D23E7FA}" destId="{DBC45019-E5BB-4F4E-A0AD-FFF8052DD92E}" srcOrd="9" destOrd="0" presId="urn:microsoft.com/office/officeart/2005/8/layout/process5"/>
    <dgm:cxn modelId="{72F4AB27-09D2-4119-8124-E06EEC5A4572}" type="presParOf" srcId="{DBC45019-E5BB-4F4E-A0AD-FFF8052DD92E}" destId="{4F477162-FE0B-406E-9964-6ABAD41BC883}" srcOrd="0" destOrd="0" presId="urn:microsoft.com/office/officeart/2005/8/layout/process5"/>
    <dgm:cxn modelId="{42F55429-F694-4E4F-9F34-0C91AB4EF2B0}" type="presParOf" srcId="{A127C4CA-278A-4667-B34A-12F52D23E7FA}" destId="{503762D6-EFE6-4168-ABBA-7E5DA5FE2DCD}" srcOrd="10" destOrd="0" presId="urn:microsoft.com/office/officeart/2005/8/layout/process5"/>
    <dgm:cxn modelId="{10495569-2918-4AE1-9C66-545556D78A6B}" type="presParOf" srcId="{A127C4CA-278A-4667-B34A-12F52D23E7FA}" destId="{67BACE30-0EEA-4F3A-9CAC-FB61616F110A}" srcOrd="11" destOrd="0" presId="urn:microsoft.com/office/officeart/2005/8/layout/process5"/>
    <dgm:cxn modelId="{E0C495D8-0A69-4F7B-A1A8-D85FAE49C0C0}" type="presParOf" srcId="{67BACE30-0EEA-4F3A-9CAC-FB61616F110A}" destId="{B32F281F-7C5A-4DB6-ACDA-21782FDF5341}" srcOrd="0" destOrd="0" presId="urn:microsoft.com/office/officeart/2005/8/layout/process5"/>
    <dgm:cxn modelId="{3CF9704F-A5FC-4B2A-9371-6667A574165E}" type="presParOf" srcId="{A127C4CA-278A-4667-B34A-12F52D23E7FA}" destId="{22D2E256-F503-42A3-8E13-4FF9BF2E039F}" srcOrd="12" destOrd="0" presId="urn:microsoft.com/office/officeart/2005/8/layout/process5"/>
    <dgm:cxn modelId="{4588FC8D-7435-4412-87FC-8154512023BD}" type="presParOf" srcId="{A127C4CA-278A-4667-B34A-12F52D23E7FA}" destId="{770A0142-59AC-4956-98C1-1154EF94B8FE}" srcOrd="13" destOrd="0" presId="urn:microsoft.com/office/officeart/2005/8/layout/process5"/>
    <dgm:cxn modelId="{9EAFEE2F-BC2E-4759-9C05-AF0F2399574A}" type="presParOf" srcId="{770A0142-59AC-4956-98C1-1154EF94B8FE}" destId="{7B45A4A7-F59A-4AC8-B284-613C191FA786}" srcOrd="0" destOrd="0" presId="urn:microsoft.com/office/officeart/2005/8/layout/process5"/>
    <dgm:cxn modelId="{8EBA644F-B9BD-4266-BA5F-D01C23B63AD8}" type="presParOf" srcId="{A127C4CA-278A-4667-B34A-12F52D23E7FA}" destId="{66EBB29D-D772-4DFA-A2CD-496E3F4665E5}" srcOrd="14" destOrd="0" presId="urn:microsoft.com/office/officeart/2005/8/layout/process5"/>
    <dgm:cxn modelId="{FCB5A89C-354A-407A-9B1C-E781277D1F26}" type="presParOf" srcId="{A127C4CA-278A-4667-B34A-12F52D23E7FA}" destId="{7AAE7CCA-5816-4B9A-A471-53B4EA77B89D}" srcOrd="15" destOrd="0" presId="urn:microsoft.com/office/officeart/2005/8/layout/process5"/>
    <dgm:cxn modelId="{C20A808B-8F4F-44A5-B000-CAF5117E113F}" type="presParOf" srcId="{7AAE7CCA-5816-4B9A-A471-53B4EA77B89D}" destId="{6B9BAD91-E5E6-46F5-B1A1-1D81C7D781DA}" srcOrd="0" destOrd="0" presId="urn:microsoft.com/office/officeart/2005/8/layout/process5"/>
    <dgm:cxn modelId="{0C248CA7-9B68-4CB0-9953-AF3B3E6D854F}" type="presParOf" srcId="{A127C4CA-278A-4667-B34A-12F52D23E7FA}" destId="{C725FCFB-5D4F-4AD0-B8B6-D5C610BDDFCE}" srcOrd="16"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2501F-B4AF-48D3-B2BD-A0BA9B6012D1}">
      <dsp:nvSpPr>
        <dsp:cNvPr id="0" name=""/>
        <dsp:cNvSpPr/>
      </dsp:nvSpPr>
      <dsp:spPr>
        <a:xfrm>
          <a:off x="0" y="133479"/>
          <a:ext cx="6274395" cy="656370"/>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solidFill>
                <a:schemeClr val="bg1"/>
              </a:solidFill>
              <a:effectLst>
                <a:outerShdw blurRad="38100" dist="38100" dir="2700000" algn="tl">
                  <a:srgbClr val="000000">
                    <a:alpha val="43137"/>
                  </a:srgbClr>
                </a:outerShdw>
              </a:effectLst>
            </a:rPr>
            <a:t>Good reputation and high brand awareness, always satisfied customers, with whom it is pleasant to communicate</a:t>
          </a:r>
        </a:p>
      </dsp:txBody>
      <dsp:txXfrm>
        <a:off x="32041" y="165520"/>
        <a:ext cx="6210313" cy="592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A1DF4-1CBE-4537-A000-716C14AA88C2}">
      <dsp:nvSpPr>
        <dsp:cNvPr id="0" name=""/>
        <dsp:cNvSpPr/>
      </dsp:nvSpPr>
      <dsp:spPr>
        <a:xfrm>
          <a:off x="6533" y="487720"/>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rtlCol="0" anchor="ctr" anchorCtr="0">
          <a:noAutofit/>
        </a:bodyPr>
        <a:lstStyle/>
        <a:p>
          <a:pPr marL="0" lvl="0" indent="0" algn="ctr" defTabSz="711200" rtl="0">
            <a:lnSpc>
              <a:spcPct val="90000"/>
            </a:lnSpc>
            <a:spcBef>
              <a:spcPct val="0"/>
            </a:spcBef>
            <a:spcAft>
              <a:spcPct val="35000"/>
            </a:spcAft>
            <a:buNone/>
          </a:pPr>
          <a:r>
            <a:rPr lang="en-US" sz="1600" kern="1200" noProof="0" dirty="0">
              <a:latin typeface="Calibri" panose="020F0502020204030204" pitchFamily="34" charset="0"/>
            </a:rPr>
            <a:t>Cooperation negotiations</a:t>
          </a:r>
          <a:endParaRPr lang="ru-RU" sz="1600" kern="1200" noProof="0" dirty="0">
            <a:latin typeface="Calibri" panose="020F0502020204030204" pitchFamily="34" charset="0"/>
          </a:endParaRPr>
        </a:p>
      </dsp:txBody>
      <dsp:txXfrm>
        <a:off x="40849" y="522036"/>
        <a:ext cx="1884066" cy="1102986"/>
      </dsp:txXfrm>
    </dsp:sp>
    <dsp:sp modelId="{5BDD8746-9A8A-4254-B767-2C0E28139E23}">
      <dsp:nvSpPr>
        <dsp:cNvPr id="0" name=""/>
        <dsp:cNvSpPr/>
      </dsp:nvSpPr>
      <dsp:spPr>
        <a:xfrm>
          <a:off x="2131068" y="831395"/>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a:off x="2131068" y="928249"/>
        <a:ext cx="289780" cy="290561"/>
      </dsp:txXfrm>
    </dsp:sp>
    <dsp:sp modelId="{3D16D196-E29D-419B-A19C-B78C8BA34A05}">
      <dsp:nvSpPr>
        <dsp:cNvPr id="0" name=""/>
        <dsp:cNvSpPr/>
      </dsp:nvSpPr>
      <dsp:spPr>
        <a:xfrm>
          <a:off x="2740310" y="487720"/>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Symbol" panose="05050102010706020507" pitchFamily="18" charset="2"/>
            <a:buNone/>
          </a:pPr>
          <a:r>
            <a:rPr lang="en-US" sz="1400" kern="1200" dirty="0"/>
            <a:t>Signing of a commercial concession agreement and a supply agreement</a:t>
          </a:r>
          <a:endParaRPr lang="ru-RU" sz="1400" kern="1200" noProof="0" dirty="0">
            <a:latin typeface="Calibri" panose="020F0502020204030204" pitchFamily="34" charset="0"/>
          </a:endParaRPr>
        </a:p>
      </dsp:txBody>
      <dsp:txXfrm>
        <a:off x="2774626" y="522036"/>
        <a:ext cx="1884066" cy="1102986"/>
      </dsp:txXfrm>
    </dsp:sp>
    <dsp:sp modelId="{E0402C93-1917-4B27-AABB-02F7199C1642}">
      <dsp:nvSpPr>
        <dsp:cNvPr id="0" name=""/>
        <dsp:cNvSpPr/>
      </dsp:nvSpPr>
      <dsp:spPr>
        <a:xfrm>
          <a:off x="4864846" y="831395"/>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a:off x="4864846" y="928249"/>
        <a:ext cx="289780" cy="290561"/>
      </dsp:txXfrm>
    </dsp:sp>
    <dsp:sp modelId="{E9419216-3957-4E44-B47A-8DE447B3E348}">
      <dsp:nvSpPr>
        <dsp:cNvPr id="0" name=""/>
        <dsp:cNvSpPr/>
      </dsp:nvSpPr>
      <dsp:spPr>
        <a:xfrm>
          <a:off x="5474088" y="487720"/>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Symbol" panose="05050102010706020507" pitchFamily="18" charset="2"/>
            <a:buNone/>
          </a:pPr>
          <a:r>
            <a:rPr lang="en-US" sz="1600" kern="1200" dirty="0"/>
            <a:t>Creating a primary order</a:t>
          </a:r>
          <a:endParaRPr lang="ru-RU" sz="1600" kern="1200" noProof="0" dirty="0">
            <a:latin typeface="Calibri" panose="020F0502020204030204" pitchFamily="34" charset="0"/>
          </a:endParaRPr>
        </a:p>
      </dsp:txBody>
      <dsp:txXfrm>
        <a:off x="5508404" y="522036"/>
        <a:ext cx="1884066" cy="1102986"/>
      </dsp:txXfrm>
    </dsp:sp>
    <dsp:sp modelId="{8CDFD0E3-E28B-4534-9372-A7C9D2A99E80}">
      <dsp:nvSpPr>
        <dsp:cNvPr id="0" name=""/>
        <dsp:cNvSpPr/>
      </dsp:nvSpPr>
      <dsp:spPr>
        <a:xfrm rot="5400000">
          <a:off x="6243451" y="1796028"/>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rot="-5400000">
        <a:off x="6305157" y="1831176"/>
        <a:ext cx="290561" cy="289780"/>
      </dsp:txXfrm>
    </dsp:sp>
    <dsp:sp modelId="{F77EE185-1E43-4767-ACCF-C15E9BBE3EFE}">
      <dsp:nvSpPr>
        <dsp:cNvPr id="0" name=""/>
        <dsp:cNvSpPr/>
      </dsp:nvSpPr>
      <dsp:spPr>
        <a:xfrm>
          <a:off x="5474088" y="2440419"/>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Symbol" panose="05050102010706020507" pitchFamily="18" charset="2"/>
            <a:buNone/>
          </a:pPr>
          <a:r>
            <a:rPr lang="en-US" sz="1400" kern="1200" dirty="0"/>
            <a:t>Launch of your website, Facebook page, business modules</a:t>
          </a:r>
          <a:endParaRPr lang="ru-RU" sz="1400" kern="1200" noProof="0" dirty="0">
            <a:latin typeface="Calibri" panose="020F0502020204030204" pitchFamily="34" charset="0"/>
          </a:endParaRPr>
        </a:p>
      </dsp:txBody>
      <dsp:txXfrm>
        <a:off x="5508404" y="2474735"/>
        <a:ext cx="1884066" cy="1102986"/>
      </dsp:txXfrm>
    </dsp:sp>
    <dsp:sp modelId="{5D6F7CE6-100D-404A-96C5-E73D70AE0419}">
      <dsp:nvSpPr>
        <dsp:cNvPr id="0" name=""/>
        <dsp:cNvSpPr/>
      </dsp:nvSpPr>
      <dsp:spPr>
        <a:xfrm rot="10800000">
          <a:off x="4888278" y="2784093"/>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rot="10800000">
        <a:off x="5012470" y="2880947"/>
        <a:ext cx="289780" cy="290561"/>
      </dsp:txXfrm>
    </dsp:sp>
    <dsp:sp modelId="{13D26CBB-3D97-451B-BA2D-893701B89888}">
      <dsp:nvSpPr>
        <dsp:cNvPr id="0" name=""/>
        <dsp:cNvSpPr/>
      </dsp:nvSpPr>
      <dsp:spPr>
        <a:xfrm>
          <a:off x="2740310" y="2440419"/>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Symbol" panose="05050102010706020507" pitchFamily="18" charset="2"/>
            <a:buNone/>
          </a:pPr>
          <a:r>
            <a:rPr lang="en-US" sz="1400" kern="1200" dirty="0"/>
            <a:t>Optimization of systems for sending orders and receiving payments to your bank account</a:t>
          </a:r>
          <a:endParaRPr lang="ru-RU" sz="1400" kern="1200" noProof="0" dirty="0">
            <a:latin typeface="Calibri" panose="020F0502020204030204" pitchFamily="34" charset="0"/>
          </a:endParaRPr>
        </a:p>
      </dsp:txBody>
      <dsp:txXfrm>
        <a:off x="2774626" y="2474735"/>
        <a:ext cx="1884066" cy="1102986"/>
      </dsp:txXfrm>
    </dsp:sp>
    <dsp:sp modelId="{DBC45019-E5BB-4F4E-A0AD-FFF8052DD92E}">
      <dsp:nvSpPr>
        <dsp:cNvPr id="0" name=""/>
        <dsp:cNvSpPr/>
      </dsp:nvSpPr>
      <dsp:spPr>
        <a:xfrm rot="10800000">
          <a:off x="2154501" y="2784093"/>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488950" rtl="0">
            <a:lnSpc>
              <a:spcPct val="90000"/>
            </a:lnSpc>
            <a:spcBef>
              <a:spcPct val="0"/>
            </a:spcBef>
            <a:spcAft>
              <a:spcPct val="35000"/>
            </a:spcAft>
            <a:buNone/>
          </a:pPr>
          <a:endParaRPr lang="ru-RU" sz="1100" kern="1200" noProof="0" dirty="0">
            <a:latin typeface="Calibri" panose="020F0502020204030204" pitchFamily="34" charset="0"/>
          </a:endParaRPr>
        </a:p>
      </dsp:txBody>
      <dsp:txXfrm rot="10800000">
        <a:off x="2278693" y="2880947"/>
        <a:ext cx="289780" cy="290561"/>
      </dsp:txXfrm>
    </dsp:sp>
    <dsp:sp modelId="{503762D6-EFE6-4168-ABBA-7E5DA5FE2DCD}">
      <dsp:nvSpPr>
        <dsp:cNvPr id="0" name=""/>
        <dsp:cNvSpPr/>
      </dsp:nvSpPr>
      <dsp:spPr>
        <a:xfrm>
          <a:off x="6533" y="2440419"/>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Training</a:t>
          </a:r>
        </a:p>
      </dsp:txBody>
      <dsp:txXfrm>
        <a:off x="40849" y="2474735"/>
        <a:ext cx="1884066" cy="1102986"/>
      </dsp:txXfrm>
    </dsp:sp>
    <dsp:sp modelId="{67BACE30-0EEA-4F3A-9CAC-FB61616F110A}">
      <dsp:nvSpPr>
        <dsp:cNvPr id="0" name=""/>
        <dsp:cNvSpPr/>
      </dsp:nvSpPr>
      <dsp:spPr>
        <a:xfrm rot="5411452">
          <a:off x="770423" y="3752835"/>
          <a:ext cx="418463"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834583" y="3785739"/>
        <a:ext cx="290561" cy="292924"/>
      </dsp:txXfrm>
    </dsp:sp>
    <dsp:sp modelId="{22D2E256-F503-42A3-8E13-4FF9BF2E039F}">
      <dsp:nvSpPr>
        <dsp:cNvPr id="0" name=""/>
        <dsp:cNvSpPr/>
      </dsp:nvSpPr>
      <dsp:spPr>
        <a:xfrm>
          <a:off x="0" y="4401588"/>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Calibri" panose="020F0502020204030204" pitchFamily="34" charset="0"/>
              <a:ea typeface="+mn-ea"/>
              <a:cs typeface="+mn-cs"/>
            </a:rPr>
            <a:t>Launching an ad campaign</a:t>
          </a:r>
          <a:endParaRPr lang="en-US" sz="800" kern="1200" dirty="0"/>
        </a:p>
      </dsp:txBody>
      <dsp:txXfrm>
        <a:off x="34316" y="4435904"/>
        <a:ext cx="1884066" cy="1102986"/>
      </dsp:txXfrm>
    </dsp:sp>
    <dsp:sp modelId="{770A0142-59AC-4956-98C1-1154EF94B8FE}">
      <dsp:nvSpPr>
        <dsp:cNvPr id="0" name=""/>
        <dsp:cNvSpPr/>
      </dsp:nvSpPr>
      <dsp:spPr>
        <a:xfrm rot="21589373">
          <a:off x="2125972" y="4741064"/>
          <a:ext cx="417436"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125972" y="4838112"/>
        <a:ext cx="292205" cy="290561"/>
      </dsp:txXfrm>
    </dsp:sp>
    <dsp:sp modelId="{66EBB29D-D772-4DFA-A2CD-496E3F4665E5}">
      <dsp:nvSpPr>
        <dsp:cNvPr id="0" name=""/>
        <dsp:cNvSpPr/>
      </dsp:nvSpPr>
      <dsp:spPr>
        <a:xfrm>
          <a:off x="2740310" y="4393117"/>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Font typeface="Symbol" panose="05050102010706020507" pitchFamily="18" charset="2"/>
            <a:buNone/>
          </a:pPr>
          <a:r>
            <a:rPr lang="en-US" sz="1400" kern="1200" dirty="0"/>
            <a:t>Creating a continuous, round-the-clock flow of customers and making a profit</a:t>
          </a:r>
        </a:p>
      </dsp:txBody>
      <dsp:txXfrm>
        <a:off x="2774626" y="4427433"/>
        <a:ext cx="1884066" cy="1102986"/>
      </dsp:txXfrm>
    </dsp:sp>
    <dsp:sp modelId="{7AAE7CCA-5816-4B9A-A471-53B4EA77B89D}">
      <dsp:nvSpPr>
        <dsp:cNvPr id="0" name=""/>
        <dsp:cNvSpPr/>
      </dsp:nvSpPr>
      <dsp:spPr>
        <a:xfrm>
          <a:off x="4864846" y="4736792"/>
          <a:ext cx="413972" cy="484269"/>
        </a:xfrm>
        <a:prstGeom prst="rightArrow">
          <a:avLst>
            <a:gd name="adj1" fmla="val 60000"/>
            <a:gd name="adj2" fmla="val 50000"/>
          </a:avLst>
        </a:prstGeom>
        <a:gradFill rotWithShape="0">
          <a:gsLst>
            <a:gs pos="0">
              <a:schemeClr val="accent1">
                <a:tint val="60000"/>
                <a:hueOff val="0"/>
                <a:satOff val="0"/>
                <a:lumOff val="0"/>
                <a:alphaOff val="0"/>
                <a:tint val="98000"/>
                <a:lumMod val="110000"/>
              </a:schemeClr>
            </a:gs>
            <a:gs pos="84000">
              <a:schemeClr val="accent1">
                <a:tint val="60000"/>
                <a:hueOff val="0"/>
                <a:satOff val="0"/>
                <a:lumOff val="0"/>
                <a:alphaOff val="0"/>
                <a:shade val="90000"/>
                <a:lumMod val="88000"/>
              </a:schemeClr>
            </a:gs>
          </a:gsLst>
          <a:lin ang="5400000" scaled="0"/>
        </a:gradFill>
        <a:ln>
          <a:noFill/>
        </a:ln>
        <a:effectLst>
          <a:glow rad="101600">
            <a:schemeClr val="tx1">
              <a:lumMod val="75000"/>
              <a:lumOff val="25000"/>
              <a:alpha val="60000"/>
            </a:schemeClr>
          </a:glo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4864846" y="4833646"/>
        <a:ext cx="289780" cy="290561"/>
      </dsp:txXfrm>
    </dsp:sp>
    <dsp:sp modelId="{C725FCFB-5D4F-4AD0-B8B6-D5C610BDDFCE}">
      <dsp:nvSpPr>
        <dsp:cNvPr id="0" name=""/>
        <dsp:cNvSpPr/>
      </dsp:nvSpPr>
      <dsp:spPr>
        <a:xfrm>
          <a:off x="5474088" y="4393117"/>
          <a:ext cx="1952698" cy="1171618"/>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glow rad="101600">
            <a:schemeClr val="accent1">
              <a:lumMod val="20000"/>
              <a:lumOff val="80000"/>
              <a:alpha val="6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Bottom line: You are the owner of a profitable business</a:t>
          </a:r>
        </a:p>
      </dsp:txBody>
      <dsp:txXfrm>
        <a:off x="5508404" y="4427433"/>
        <a:ext cx="1884066" cy="11029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F4366289-7251-4248-8185-9FEDE67FEBD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a16="http://schemas.microsoft.com/office/drawing/2014/main" id="{FA911AAB-DA95-4CED-94BD-874BA4394E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60D6BF6-AD89-40A5-8F75-FF86D9A7E5EB}" type="datetime1">
              <a:rPr lang="ru-RU" smtClean="0"/>
              <a:t>13.10.2021</a:t>
            </a:fld>
            <a:endParaRPr lang="ru-RU" dirty="0"/>
          </a:p>
        </p:txBody>
      </p:sp>
      <p:sp>
        <p:nvSpPr>
          <p:cNvPr id="4" name="Нижний колонтитул 3">
            <a:extLst>
              <a:ext uri="{FF2B5EF4-FFF2-40B4-BE49-F238E27FC236}">
                <a16:creationId xmlns:a16="http://schemas.microsoft.com/office/drawing/2014/main" id="{796222C7-E745-4972-ADB2-26864641F2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a16="http://schemas.microsoft.com/office/drawing/2014/main" id="{8F0AA558-CC6A-4543-8082-2ECED10B3D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6FEEF11-4551-44CC-8138-2C9C44119EA2}" type="slidenum">
              <a:rPr lang="ru-RU" smtClean="0"/>
              <a:t>‹#›</a:t>
            </a:fld>
            <a:endParaRPr lang="ru-RU" dirty="0"/>
          </a:p>
        </p:txBody>
      </p:sp>
    </p:spTree>
    <p:extLst>
      <p:ext uri="{BB962C8B-B14F-4D97-AF65-F5344CB8AC3E}">
        <p14:creationId xmlns:p14="http://schemas.microsoft.com/office/powerpoint/2010/main" val="25847647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9A8F5E-D5B8-4DF7-94E0-7B036348B80E}" type="datetime1">
              <a:rPr lang="ru-RU" smtClean="0"/>
              <a:pPr/>
              <a:t>13.10.2021</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4C8E5D6-E240-4AB4-B03F-F45C58F87E64}" type="slidenum">
              <a:rPr lang="ru-RU" noProof="0" smtClean="0"/>
              <a:t>‹#›</a:t>
            </a:fld>
            <a:endParaRPr lang="ru-RU" noProof="0" dirty="0"/>
          </a:p>
        </p:txBody>
      </p:sp>
    </p:spTree>
    <p:extLst>
      <p:ext uri="{BB962C8B-B14F-4D97-AF65-F5344CB8AC3E}">
        <p14:creationId xmlns:p14="http://schemas.microsoft.com/office/powerpoint/2010/main" val="412030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1</a:t>
            </a:fld>
            <a:endParaRPr lang="ru-RU" dirty="0"/>
          </a:p>
        </p:txBody>
      </p:sp>
    </p:spTree>
    <p:extLst>
      <p:ext uri="{BB962C8B-B14F-4D97-AF65-F5344CB8AC3E}">
        <p14:creationId xmlns:p14="http://schemas.microsoft.com/office/powerpoint/2010/main" val="359154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2</a:t>
            </a:fld>
            <a:endParaRPr lang="ru-RU" dirty="0"/>
          </a:p>
        </p:txBody>
      </p:sp>
    </p:spTree>
    <p:extLst>
      <p:ext uri="{BB962C8B-B14F-4D97-AF65-F5344CB8AC3E}">
        <p14:creationId xmlns:p14="http://schemas.microsoft.com/office/powerpoint/2010/main" val="987465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3</a:t>
            </a:fld>
            <a:endParaRPr lang="ru-RU" dirty="0"/>
          </a:p>
        </p:txBody>
      </p:sp>
    </p:spTree>
    <p:extLst>
      <p:ext uri="{BB962C8B-B14F-4D97-AF65-F5344CB8AC3E}">
        <p14:creationId xmlns:p14="http://schemas.microsoft.com/office/powerpoint/2010/main" val="2605231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4</a:t>
            </a:fld>
            <a:endParaRPr lang="ru-RU" dirty="0"/>
          </a:p>
        </p:txBody>
      </p:sp>
    </p:spTree>
    <p:extLst>
      <p:ext uri="{BB962C8B-B14F-4D97-AF65-F5344CB8AC3E}">
        <p14:creationId xmlns:p14="http://schemas.microsoft.com/office/powerpoint/2010/main" val="1866343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5</a:t>
            </a:fld>
            <a:endParaRPr lang="ru-RU" dirty="0"/>
          </a:p>
        </p:txBody>
      </p:sp>
    </p:spTree>
    <p:extLst>
      <p:ext uri="{BB962C8B-B14F-4D97-AF65-F5344CB8AC3E}">
        <p14:creationId xmlns:p14="http://schemas.microsoft.com/office/powerpoint/2010/main" val="137548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6</a:t>
            </a:fld>
            <a:endParaRPr lang="ru-RU" dirty="0"/>
          </a:p>
        </p:txBody>
      </p:sp>
    </p:spTree>
    <p:extLst>
      <p:ext uri="{BB962C8B-B14F-4D97-AF65-F5344CB8AC3E}">
        <p14:creationId xmlns:p14="http://schemas.microsoft.com/office/powerpoint/2010/main" val="356945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7</a:t>
            </a:fld>
            <a:endParaRPr lang="ru-RU" dirty="0"/>
          </a:p>
        </p:txBody>
      </p:sp>
    </p:spTree>
    <p:extLst>
      <p:ext uri="{BB962C8B-B14F-4D97-AF65-F5344CB8AC3E}">
        <p14:creationId xmlns:p14="http://schemas.microsoft.com/office/powerpoint/2010/main" val="2746822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8</a:t>
            </a:fld>
            <a:endParaRPr lang="ru-RU" dirty="0"/>
          </a:p>
        </p:txBody>
      </p:sp>
    </p:spTree>
    <p:extLst>
      <p:ext uri="{BB962C8B-B14F-4D97-AF65-F5344CB8AC3E}">
        <p14:creationId xmlns:p14="http://schemas.microsoft.com/office/powerpoint/2010/main" val="253857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11</a:t>
            </a:fld>
            <a:endParaRPr lang="ru-RU" dirty="0"/>
          </a:p>
        </p:txBody>
      </p:sp>
    </p:spTree>
    <p:extLst>
      <p:ext uri="{BB962C8B-B14F-4D97-AF65-F5344CB8AC3E}">
        <p14:creationId xmlns:p14="http://schemas.microsoft.com/office/powerpoint/2010/main" val="1954034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13</a:t>
            </a:fld>
            <a:endParaRPr lang="ru-RU" dirty="0"/>
          </a:p>
        </p:txBody>
      </p:sp>
    </p:spTree>
    <p:extLst>
      <p:ext uri="{BB962C8B-B14F-4D97-AF65-F5344CB8AC3E}">
        <p14:creationId xmlns:p14="http://schemas.microsoft.com/office/powerpoint/2010/main" val="1343329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14</a:t>
            </a:fld>
            <a:endParaRPr lang="ru-RU" dirty="0"/>
          </a:p>
        </p:txBody>
      </p:sp>
    </p:spTree>
    <p:extLst>
      <p:ext uri="{BB962C8B-B14F-4D97-AF65-F5344CB8AC3E}">
        <p14:creationId xmlns:p14="http://schemas.microsoft.com/office/powerpoint/2010/main" val="3448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5"/>
          </p:nvPr>
        </p:nvSpPr>
        <p:spPr/>
        <p:txBody>
          <a:bodyPr rtlCol="0"/>
          <a:lstStyle/>
          <a:p>
            <a:pPr rtl="0"/>
            <a:fld id="{A4C8E5D6-E240-4AB4-B03F-F45C58F87E64}" type="slidenum">
              <a:rPr lang="ru-RU" smtClean="0"/>
              <a:t>15</a:t>
            </a:fld>
            <a:endParaRPr lang="ru-RU" dirty="0"/>
          </a:p>
        </p:txBody>
      </p:sp>
    </p:spTree>
    <p:extLst>
      <p:ext uri="{BB962C8B-B14F-4D97-AF65-F5344CB8AC3E}">
        <p14:creationId xmlns:p14="http://schemas.microsoft.com/office/powerpoint/2010/main" val="789767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ru-RU" noProof="0"/>
              <a:t>Образец заголовка</a:t>
            </a:r>
            <a:endParaRPr lang="ru-RU" noProof="0" dirty="0"/>
          </a:p>
        </p:txBody>
      </p:sp>
      <p:sp>
        <p:nvSpPr>
          <p:cNvPr id="3" name="Подзаголовок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noProof="0"/>
              <a:t>Образец подзаголовка</a:t>
            </a:r>
            <a:endParaRPr lang="ru-RU" noProof="0" dirty="0"/>
          </a:p>
        </p:txBody>
      </p:sp>
      <p:sp>
        <p:nvSpPr>
          <p:cNvPr id="8" name="Дата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502A0329-E541-4D88-A98A-47AB656260F2}" type="datetime1">
              <a:rPr lang="ru-RU" noProof="0" smtClean="0"/>
              <a:t>13.10.2021</a:t>
            </a:fld>
            <a:endParaRPr lang="ru-RU" noProof="0" dirty="0"/>
          </a:p>
        </p:txBody>
      </p:sp>
      <p:sp>
        <p:nvSpPr>
          <p:cNvPr id="9" name="Нижний колонтитул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420804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Титульный слайд">
    <p:spTree>
      <p:nvGrpSpPr>
        <p:cNvPr id="1" name=""/>
        <p:cNvGrpSpPr/>
        <p:nvPr/>
      </p:nvGrpSpPr>
      <p:grpSpPr>
        <a:xfrm>
          <a:off x="0" y="0"/>
          <a:ext cx="0" cy="0"/>
          <a:chOff x="0" y="0"/>
          <a:chExt cx="0" cy="0"/>
        </a:xfrm>
      </p:grpSpPr>
      <p:sp>
        <p:nvSpPr>
          <p:cNvPr id="5" name="Рисунок 4"/>
          <p:cNvSpPr>
            <a:spLocks noGrp="1"/>
          </p:cNvSpPr>
          <p:nvPr>
            <p:ph type="pic" sz="quarter" idx="13"/>
          </p:nvPr>
        </p:nvSpPr>
        <p:spPr>
          <a:xfrm>
            <a:off x="0" y="0"/>
            <a:ext cx="12192000" cy="6858000"/>
          </a:xfrm>
        </p:spPr>
        <p:txBody>
          <a:bodyPr rtlCol="0"/>
          <a:lstStyle>
            <a:lvl1pPr algn="ctr">
              <a:defRPr/>
            </a:lvl1pPr>
          </a:lstStyle>
          <a:p>
            <a:pPr rtl="0"/>
            <a:r>
              <a:rPr lang="ru-RU" noProof="0"/>
              <a:t>Вставка рисунка</a:t>
            </a:r>
            <a:endParaRPr lang="ru-RU" noProof="0" dirty="0"/>
          </a:p>
        </p:txBody>
      </p:sp>
      <p:sp>
        <p:nvSpPr>
          <p:cNvPr id="11" name="Прямоугольник 10"/>
          <p:cNvSpPr/>
          <p:nvPr userDrawn="1"/>
        </p:nvSpPr>
        <p:spPr>
          <a:xfrm>
            <a:off x="446534" y="4284627"/>
            <a:ext cx="11292840" cy="201167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Подзаголовок 2"/>
          <p:cNvSpPr>
            <a:spLocks noGrp="1"/>
          </p:cNvSpPr>
          <p:nvPr>
            <p:ph type="subTitle" idx="1"/>
          </p:nvPr>
        </p:nvSpPr>
        <p:spPr>
          <a:xfrm>
            <a:off x="581194" y="5695849"/>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noProof="0"/>
              <a:t>Образец подзаголовка</a:t>
            </a:r>
            <a:endParaRPr lang="ru-RU" noProof="0" dirty="0"/>
          </a:p>
        </p:txBody>
      </p:sp>
      <p:sp>
        <p:nvSpPr>
          <p:cNvPr id="12" name="Прямоугольник 11"/>
          <p:cNvSpPr/>
          <p:nvPr userDrawn="1"/>
        </p:nvSpPr>
        <p:spPr>
          <a:xfrm>
            <a:off x="446534" y="4114808"/>
            <a:ext cx="1129284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581191" y="4220835"/>
            <a:ext cx="10993549" cy="1475013"/>
          </a:xfrm>
          <a:effectLst/>
        </p:spPr>
        <p:txBody>
          <a:bodyPr rtlCol="0" anchor="b">
            <a:normAutofit/>
          </a:bodyPr>
          <a:lstStyle>
            <a:lvl1pPr>
              <a:defRPr sz="3600">
                <a:solidFill>
                  <a:schemeClr val="bg1"/>
                </a:solidFill>
              </a:defRPr>
            </a:lvl1pPr>
          </a:lstStyle>
          <a:p>
            <a:pPr rtl="0"/>
            <a:r>
              <a:rPr lang="ru-RU" noProof="0"/>
              <a:t>Образец заголовка</a:t>
            </a:r>
            <a:endParaRPr lang="ru-RU" noProof="0" dirty="0"/>
          </a:p>
        </p:txBody>
      </p:sp>
    </p:spTree>
    <p:extLst>
      <p:ext uri="{BB962C8B-B14F-4D97-AF65-F5344CB8AC3E}">
        <p14:creationId xmlns:p14="http://schemas.microsoft.com/office/powerpoint/2010/main" val="4283342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2156"/>
            <a:ext cx="11029616" cy="1188720"/>
          </a:xfrm>
        </p:spPr>
        <p:txBody>
          <a:bodyPr rtlCol="0"/>
          <a:lstStyle/>
          <a:p>
            <a:pPr rtl="0"/>
            <a:r>
              <a:rPr lang="ru-RU" noProof="0"/>
              <a:t>Образец заголовка</a:t>
            </a:r>
            <a:endParaRPr lang="ru-RU" noProof="0" dirty="0"/>
          </a:p>
        </p:txBody>
      </p:sp>
      <p:sp>
        <p:nvSpPr>
          <p:cNvPr id="3" name="Объект 2"/>
          <p:cNvSpPr>
            <a:spLocks noGrp="1"/>
          </p:cNvSpPr>
          <p:nvPr>
            <p:ph idx="1"/>
          </p:nvPr>
        </p:nvSpPr>
        <p:spPr>
          <a:xfrm>
            <a:off x="581192" y="2340864"/>
            <a:ext cx="11029615" cy="3634486"/>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fld id="{3C16875D-4373-4A0C-AEBE-6EAD42221073}" type="datetime1">
              <a:rPr lang="ru-RU" noProof="0" smtClean="0"/>
              <a:t>13.10.2021</a:t>
            </a:fld>
            <a:endParaRPr lang="ru-RU" noProof="0" dirty="0"/>
          </a:p>
        </p:txBody>
      </p:sp>
      <p:sp>
        <p:nvSpPr>
          <p:cNvPr id="9" name="Нижний колонтитул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2961648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Прямоугольник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ru-RU" noProof="0"/>
              <a:t>Образец заголовка</a:t>
            </a:r>
            <a:endParaRPr lang="ru-RU" noProof="0" dirty="0"/>
          </a:p>
        </p:txBody>
      </p:sp>
      <p:sp>
        <p:nvSpPr>
          <p:cNvPr id="3" name="Текст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noProof="0"/>
              <a:t>Образец текста</a:t>
            </a:r>
          </a:p>
        </p:txBody>
      </p:sp>
      <p:sp>
        <p:nvSpPr>
          <p:cNvPr id="7" name="Дата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913761F8-FDED-43F3-99B3-F121A84CBC74}" type="datetime1">
              <a:rPr lang="ru-RU" noProof="0" smtClean="0"/>
              <a:t>13.10.2021</a:t>
            </a:fld>
            <a:endParaRPr lang="ru-RU" noProof="0" dirty="0"/>
          </a:p>
        </p:txBody>
      </p:sp>
      <p:sp>
        <p:nvSpPr>
          <p:cNvPr id="9" name="Нижний колонтитул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ru-RU" noProof="0" dirty="0"/>
          </a:p>
        </p:txBody>
      </p:sp>
      <p:sp>
        <p:nvSpPr>
          <p:cNvPr id="10" name="Номер слайда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661439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729658"/>
            <a:ext cx="11029616" cy="988332"/>
          </a:xfrm>
        </p:spPr>
        <p:txBody>
          <a:bodyPr rtlCol="0"/>
          <a:lstStyle/>
          <a:p>
            <a:pPr rtl="0"/>
            <a:r>
              <a:rPr lang="ru-RU" noProof="0"/>
              <a:t>Образец заголовка</a:t>
            </a:r>
            <a:endParaRPr lang="ru-RU" noProof="0" dirty="0"/>
          </a:p>
        </p:txBody>
      </p:sp>
      <p:sp>
        <p:nvSpPr>
          <p:cNvPr id="3" name="Объект 2"/>
          <p:cNvSpPr>
            <a:spLocks noGrp="1"/>
          </p:cNvSpPr>
          <p:nvPr>
            <p:ph sz="half" idx="1"/>
          </p:nvPr>
        </p:nvSpPr>
        <p:spPr>
          <a:xfrm>
            <a:off x="581193" y="2228003"/>
            <a:ext cx="5194767" cy="3633047"/>
          </a:xfrm>
        </p:spPr>
        <p:txBody>
          <a:bodyPr rtlCol="0">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Объект 3"/>
          <p:cNvSpPr>
            <a:spLocks noGrp="1"/>
          </p:cNvSpPr>
          <p:nvPr>
            <p:ph sz="half" idx="2"/>
          </p:nvPr>
        </p:nvSpPr>
        <p:spPr>
          <a:xfrm>
            <a:off x="6416039" y="2228003"/>
            <a:ext cx="5194769" cy="3633047"/>
          </a:xfrm>
        </p:spPr>
        <p:txBody>
          <a:bodyPr rtlCol="0">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Дата 4"/>
          <p:cNvSpPr>
            <a:spLocks noGrp="1"/>
          </p:cNvSpPr>
          <p:nvPr>
            <p:ph type="dt" sz="half" idx="10"/>
          </p:nvPr>
        </p:nvSpPr>
        <p:spPr/>
        <p:txBody>
          <a:bodyPr rtlCol="0"/>
          <a:lstStyle/>
          <a:p>
            <a:pPr rtl="0"/>
            <a:fld id="{46AE8B30-9AEE-4D1B-B9CF-99AC9CF681AF}" type="datetime1">
              <a:rPr lang="ru-RU" noProof="0" smtClean="0"/>
              <a:t>13.10.2021</a:t>
            </a:fld>
            <a:endParaRPr lang="ru-RU" noProof="0" dirty="0"/>
          </a:p>
        </p:txBody>
      </p:sp>
      <p:sp>
        <p:nvSpPr>
          <p:cNvPr id="6" name="Нижний колонтитул 5"/>
          <p:cNvSpPr>
            <a:spLocks noGrp="1"/>
          </p:cNvSpPr>
          <p:nvPr>
            <p:ph type="ftr" sz="quarter" idx="11"/>
          </p:nvPr>
        </p:nvSpPr>
        <p:spPr/>
        <p:txBody>
          <a:bodyPr rtlCol="0"/>
          <a:lstStyle/>
          <a:p>
            <a:pPr rtl="0"/>
            <a:endParaRPr lang="ru-RU" noProof="0" dirty="0"/>
          </a:p>
        </p:txBody>
      </p:sp>
      <p:sp>
        <p:nvSpPr>
          <p:cNvPr id="7" name="Номер слайда 6"/>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230166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12" name="Заголовок 1"/>
          <p:cNvSpPr>
            <a:spLocks noGrp="1"/>
          </p:cNvSpPr>
          <p:nvPr>
            <p:ph type="title"/>
          </p:nvPr>
        </p:nvSpPr>
        <p:spPr>
          <a:xfrm>
            <a:off x="581193" y="729658"/>
            <a:ext cx="11029616" cy="988332"/>
          </a:xfrm>
        </p:spPr>
        <p:txBody>
          <a:bodyPr rtlCol="0"/>
          <a:lstStyle/>
          <a:p>
            <a:pPr rtl="0"/>
            <a:r>
              <a:rPr lang="ru-RU" noProof="0"/>
              <a:t>Образец заголовка</a:t>
            </a:r>
            <a:endParaRPr lang="ru-RU" noProof="0" dirty="0"/>
          </a:p>
        </p:txBody>
      </p:sp>
      <p:sp>
        <p:nvSpPr>
          <p:cNvPr id="3" name="Текст 2"/>
          <p:cNvSpPr>
            <a:spLocks noGrp="1"/>
          </p:cNvSpPr>
          <p:nvPr>
            <p:ph type="body" idx="1"/>
          </p:nvPr>
        </p:nvSpPr>
        <p:spPr>
          <a:xfrm>
            <a:off x="581191" y="2905648"/>
            <a:ext cx="5194769" cy="557784"/>
          </a:xfrm>
        </p:spPr>
        <p:txBody>
          <a:bodyPr rtlCol="0" anchor="ctr">
            <a:noAutofit/>
          </a:bodyPr>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4" name="Объект 3"/>
          <p:cNvSpPr>
            <a:spLocks noGrp="1"/>
          </p:cNvSpPr>
          <p:nvPr>
            <p:ph sz="half" idx="2"/>
          </p:nvPr>
        </p:nvSpPr>
        <p:spPr>
          <a:xfrm>
            <a:off x="581194" y="3580809"/>
            <a:ext cx="5194766" cy="2934999"/>
          </a:xfrm>
        </p:spPr>
        <p:txBody>
          <a:bodyPr rtlCol="0" anchor="t">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5" name="Текст 4"/>
          <p:cNvSpPr>
            <a:spLocks noGrp="1"/>
          </p:cNvSpPr>
          <p:nvPr>
            <p:ph type="body" sz="quarter" idx="3"/>
          </p:nvPr>
        </p:nvSpPr>
        <p:spPr>
          <a:xfrm>
            <a:off x="6416039" y="2905649"/>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6" name="Объект 5"/>
          <p:cNvSpPr>
            <a:spLocks noGrp="1"/>
          </p:cNvSpPr>
          <p:nvPr>
            <p:ph sz="quarter" idx="4"/>
          </p:nvPr>
        </p:nvSpPr>
        <p:spPr>
          <a:xfrm>
            <a:off x="6416037" y="3580809"/>
            <a:ext cx="5194771" cy="2934999"/>
          </a:xfrm>
        </p:spPr>
        <p:txBody>
          <a:bodyPr rtlCol="0" anchor="t">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7" name="Дата 6"/>
          <p:cNvSpPr>
            <a:spLocks noGrp="1"/>
          </p:cNvSpPr>
          <p:nvPr>
            <p:ph type="dt" sz="half" idx="10"/>
          </p:nvPr>
        </p:nvSpPr>
        <p:spPr/>
        <p:txBody>
          <a:bodyPr rtlCol="0"/>
          <a:lstStyle/>
          <a:p>
            <a:pPr rtl="0"/>
            <a:fld id="{8DC34B74-A3AB-43E3-AA60-A26787D6BBF5}" type="datetime1">
              <a:rPr lang="ru-RU" noProof="0" smtClean="0"/>
              <a:t>13.10.2021</a:t>
            </a:fld>
            <a:endParaRPr lang="ru-RU" noProof="0" dirty="0"/>
          </a:p>
        </p:txBody>
      </p:sp>
      <p:sp>
        <p:nvSpPr>
          <p:cNvPr id="8" name="Нижний колонтитул 7"/>
          <p:cNvSpPr>
            <a:spLocks noGrp="1"/>
          </p:cNvSpPr>
          <p:nvPr>
            <p:ph type="ftr" sz="quarter" idx="11"/>
          </p:nvPr>
        </p:nvSpPr>
        <p:spPr/>
        <p:txBody>
          <a:bodyPr rtlCol="0"/>
          <a:lstStyle/>
          <a:p>
            <a:pPr rtl="0"/>
            <a:endParaRPr lang="ru-RU" noProof="0" dirty="0"/>
          </a:p>
        </p:txBody>
      </p:sp>
      <p:sp>
        <p:nvSpPr>
          <p:cNvPr id="9" name="Номер слайда 8"/>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308255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575894" y="729658"/>
            <a:ext cx="11029616" cy="988332"/>
          </a:xfrm>
        </p:spPr>
        <p:txBody>
          <a:bodyPr rtlCol="0"/>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p>
            <a:pPr rtl="0"/>
            <a:fld id="{8186DAA6-157B-437D-A38F-1622F05A6874}" type="datetime1">
              <a:rPr lang="ru-RU" noProof="0" smtClean="0"/>
              <a:t>13.10.2021</a:t>
            </a:fld>
            <a:endParaRPr lang="ru-RU" noProof="0" dirty="0"/>
          </a:p>
        </p:txBody>
      </p:sp>
      <p:sp>
        <p:nvSpPr>
          <p:cNvPr id="4" name="Нижний колонтитул 3"/>
          <p:cNvSpPr>
            <a:spLocks noGrp="1"/>
          </p:cNvSpPr>
          <p:nvPr>
            <p:ph type="ftr" sz="quarter" idx="11"/>
          </p:nvPr>
        </p:nvSpPr>
        <p:spPr/>
        <p:txBody>
          <a:bodyPr rtlCol="0"/>
          <a:lstStyle/>
          <a:p>
            <a:pPr rtl="0"/>
            <a:endParaRPr lang="ru-RU" noProof="0" dirty="0"/>
          </a:p>
        </p:txBody>
      </p:sp>
      <p:sp>
        <p:nvSpPr>
          <p:cNvPr id="5" name="Номер слайда 4"/>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3970103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Только заголовок">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AB94070D-8484-4B7B-ADE0-4CCDD6380285}"/>
              </a:ext>
              <a:ext uri="{C183D7F6-B498-43B3-948B-1728B52AA6E4}">
                <adec:decorative xmlns:adec="http://schemas.microsoft.com/office/drawing/2017/decorative" val="1"/>
              </a:ext>
            </a:extLst>
          </p:cNvPr>
          <p:cNvSpPr/>
          <p:nvPr userDrawn="1"/>
        </p:nvSpPr>
        <p:spPr>
          <a:xfrm>
            <a:off x="-8626" y="5120639"/>
            <a:ext cx="12200626" cy="17326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Arial" panose="020B0604020202020204" pitchFamily="34" charset="0"/>
              <a:cs typeface="Arial" panose="020B0604020202020204" pitchFamily="34" charset="0"/>
            </a:endParaRPr>
          </a:p>
        </p:txBody>
      </p:sp>
      <p:sp>
        <p:nvSpPr>
          <p:cNvPr id="8" name="Заголовок 1"/>
          <p:cNvSpPr>
            <a:spLocks noGrp="1"/>
          </p:cNvSpPr>
          <p:nvPr>
            <p:ph type="title"/>
          </p:nvPr>
        </p:nvSpPr>
        <p:spPr>
          <a:xfrm>
            <a:off x="575894" y="729658"/>
            <a:ext cx="11029616" cy="988332"/>
          </a:xfrm>
        </p:spPr>
        <p:txBody>
          <a:bodyPr rtlCol="0"/>
          <a:lstStyle/>
          <a:p>
            <a:pPr rtl="0"/>
            <a:r>
              <a:rPr lang="ru-RU" noProof="0"/>
              <a:t>Образец заголовка</a:t>
            </a:r>
            <a:endParaRPr lang="ru-RU" noProof="0" dirty="0"/>
          </a:p>
        </p:txBody>
      </p:sp>
      <p:sp>
        <p:nvSpPr>
          <p:cNvPr id="25" name="Текст 2"/>
          <p:cNvSpPr>
            <a:spLocks noGrp="1"/>
          </p:cNvSpPr>
          <p:nvPr>
            <p:ph type="body" idx="1" hasCustomPrompt="1"/>
          </p:nvPr>
        </p:nvSpPr>
        <p:spPr>
          <a:xfrm>
            <a:off x="759402" y="5330449"/>
            <a:ext cx="1938528" cy="557784"/>
          </a:xfrm>
        </p:spPr>
        <p:txBody>
          <a:bodyPr rtlCol="0" anchor="ctr">
            <a:noAutofit/>
          </a:bodyPr>
          <a:lstStyle>
            <a:lvl1pPr marL="0" indent="0" algn="ctr" defTabSz="914400" rtl="0" eaLnBrk="1" latinLnBrk="0" hangingPunct="1">
              <a:buNone/>
              <a:defRPr lang="en-US" sz="4000" b="1" kern="1200" dirty="0">
                <a:solidFill>
                  <a:srgbClr val="465359"/>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26" name="Объект 3"/>
          <p:cNvSpPr>
            <a:spLocks noGrp="1"/>
          </p:cNvSpPr>
          <p:nvPr>
            <p:ph sz="half" idx="2" hasCustomPrompt="1"/>
          </p:nvPr>
        </p:nvSpPr>
        <p:spPr>
          <a:xfrm>
            <a:off x="759405"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27" name="Текст 2"/>
          <p:cNvSpPr>
            <a:spLocks noGrp="1"/>
          </p:cNvSpPr>
          <p:nvPr>
            <p:ph type="body" idx="10" hasCustomPrompt="1"/>
          </p:nvPr>
        </p:nvSpPr>
        <p:spPr>
          <a:xfrm>
            <a:off x="3642897" y="5330449"/>
            <a:ext cx="1938528" cy="557784"/>
          </a:xfrm>
        </p:spPr>
        <p:txBody>
          <a:bodyPr rtlCol="0" anchor="ctr">
            <a:noAutofit/>
          </a:bodyPr>
          <a:lstStyle>
            <a:lvl1pPr marL="0" indent="0" algn="ctr" defTabSz="914400" rtl="0" eaLnBrk="1" latinLnBrk="0" hangingPunct="1">
              <a:buNone/>
              <a:defRPr lang="en-US" sz="4000" b="1" kern="1200" dirty="0">
                <a:solidFill>
                  <a:schemeClr val="accent1"/>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28" name="Объект 3"/>
          <p:cNvSpPr>
            <a:spLocks noGrp="1"/>
          </p:cNvSpPr>
          <p:nvPr>
            <p:ph sz="half" idx="11" hasCustomPrompt="1"/>
          </p:nvPr>
        </p:nvSpPr>
        <p:spPr>
          <a:xfrm>
            <a:off x="3642900"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29" name="Текст 2"/>
          <p:cNvSpPr>
            <a:spLocks noGrp="1"/>
          </p:cNvSpPr>
          <p:nvPr>
            <p:ph type="body" idx="12" hasCustomPrompt="1"/>
          </p:nvPr>
        </p:nvSpPr>
        <p:spPr>
          <a:xfrm>
            <a:off x="6526392" y="5330449"/>
            <a:ext cx="1938528" cy="557784"/>
          </a:xfrm>
        </p:spPr>
        <p:txBody>
          <a:bodyPr rtlCol="0" anchor="ctr">
            <a:noAutofit/>
          </a:bodyPr>
          <a:lstStyle>
            <a:lvl1pPr marL="0" indent="0" algn="ctr" defTabSz="914400" rtl="0" eaLnBrk="1" latinLnBrk="0" hangingPunct="1">
              <a:buNone/>
              <a:defRPr lang="en-US" sz="4000" b="1" kern="1200" dirty="0">
                <a:solidFill>
                  <a:schemeClr val="accent2"/>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30" name="Объект 3"/>
          <p:cNvSpPr>
            <a:spLocks noGrp="1"/>
          </p:cNvSpPr>
          <p:nvPr>
            <p:ph sz="half" idx="13" hasCustomPrompt="1"/>
          </p:nvPr>
        </p:nvSpPr>
        <p:spPr>
          <a:xfrm>
            <a:off x="6526395"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
        <p:nvSpPr>
          <p:cNvPr id="31" name="Текст 2"/>
          <p:cNvSpPr>
            <a:spLocks noGrp="1"/>
          </p:cNvSpPr>
          <p:nvPr>
            <p:ph type="body" idx="14" hasCustomPrompt="1"/>
          </p:nvPr>
        </p:nvSpPr>
        <p:spPr>
          <a:xfrm>
            <a:off x="9409888" y="5330449"/>
            <a:ext cx="1938528" cy="557784"/>
          </a:xfrm>
        </p:spPr>
        <p:txBody>
          <a:bodyPr rtlCol="0" anchor="ctr">
            <a:noAutofit/>
          </a:bodyPr>
          <a:lstStyle>
            <a:lvl1pPr marL="0" indent="0" algn="ctr" defTabSz="914400" rtl="0" eaLnBrk="1" latinLnBrk="0" hangingPunct="1">
              <a:buNone/>
              <a:defRPr lang="en-US" sz="4000" b="1" kern="1200" dirty="0">
                <a:solidFill>
                  <a:schemeClr val="accent2"/>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dirty="0"/>
              <a:t>00 %</a:t>
            </a:r>
          </a:p>
        </p:txBody>
      </p:sp>
      <p:sp>
        <p:nvSpPr>
          <p:cNvPr id="32" name="Объект 3"/>
          <p:cNvSpPr>
            <a:spLocks noGrp="1"/>
          </p:cNvSpPr>
          <p:nvPr>
            <p:ph sz="half" idx="15" hasCustomPrompt="1"/>
          </p:nvPr>
        </p:nvSpPr>
        <p:spPr>
          <a:xfrm>
            <a:off x="9409891" y="5958718"/>
            <a:ext cx="1938528" cy="633065"/>
          </a:xfrm>
        </p:spPr>
        <p:txBody>
          <a:bodyPr rtlCol="0" anchor="t">
            <a:normAutofit/>
          </a:bodyPr>
          <a:lstStyle>
            <a:lvl1pPr marL="0" indent="0" algn="ctr" defTabSz="914400" rtl="0" eaLnBrk="1" latinLnBrk="0" hangingPunct="1">
              <a:buNone/>
              <a:defRPr lang="en-US" sz="1000" kern="1200" dirty="0">
                <a:solidFill>
                  <a:schemeClr val="tx2"/>
                </a:solidFill>
                <a:latin typeface="Calibri" panose="020F0502020204030204" pitchFamily="34" charset="0"/>
                <a:ea typeface="+mn-ea"/>
                <a:cs typeface="Arial" panose="020B0604020202020204" pitchFamily="34" charset="0"/>
              </a:defRPr>
            </a:lvl1pPr>
            <a:lvl2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2pPr>
            <a:lvl3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3pPr>
            <a:lvl4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4pPr>
            <a:lvl5pPr marL="0" indent="0" algn="ctr" defTabSz="914400" rtl="0" eaLnBrk="1" latinLnBrk="0" hangingPunct="1">
              <a:buNone/>
              <a:defRPr lang="en-US" sz="1000" kern="1200" dirty="0">
                <a:solidFill>
                  <a:schemeClr val="tx2"/>
                </a:solidFill>
                <a:latin typeface="+mn-lt"/>
                <a:ea typeface="+mn-ea"/>
                <a:cs typeface="Arial" panose="020B0604020202020204" pitchFamily="34" charset="0"/>
              </a:defRPr>
            </a:lvl5pPr>
          </a:lstStyle>
          <a:p>
            <a:pPr lvl="0" rtl="0"/>
            <a:r>
              <a:rPr lang="ru-RU" noProof="0" dirty="0"/>
              <a:t>Щелкните, чтобы изменить стили текста образца слайда</a:t>
            </a:r>
          </a:p>
        </p:txBody>
      </p:sp>
    </p:spTree>
    <p:extLst>
      <p:ext uri="{BB962C8B-B14F-4D97-AF65-F5344CB8AC3E}">
        <p14:creationId xmlns:p14="http://schemas.microsoft.com/office/powerpoint/2010/main" val="2425532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6" name="Прямоугольник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lvl1pPr>
              <a:defRPr>
                <a:solidFill>
                  <a:schemeClr val="bg2"/>
                </a:solidFill>
              </a:defRPr>
            </a:lvl1pPr>
          </a:lstStyle>
          <a:p>
            <a:pPr rtl="0"/>
            <a:fld id="{C58FC795-752A-4E3E-BD70-6EA46B021557}" type="datetime1">
              <a:rPr lang="ru-RU" noProof="0" smtClean="0"/>
              <a:t>13.10.2021</a:t>
            </a:fld>
            <a:endParaRPr lang="ru-RU" noProof="0" dirty="0"/>
          </a:p>
        </p:txBody>
      </p:sp>
      <p:sp>
        <p:nvSpPr>
          <p:cNvPr id="4" name="Нижний колонтитул 3"/>
          <p:cNvSpPr>
            <a:spLocks noGrp="1"/>
          </p:cNvSpPr>
          <p:nvPr>
            <p:ph type="ftr" sz="quarter" idx="11"/>
          </p:nvPr>
        </p:nvSpPr>
        <p:spPr/>
        <p:txBody>
          <a:bodyPr rtlCol="0"/>
          <a:lstStyle>
            <a:lvl1pPr>
              <a:defRPr>
                <a:solidFill>
                  <a:schemeClr val="bg2"/>
                </a:solidFill>
              </a:defRPr>
            </a:lvl1pPr>
          </a:lstStyle>
          <a:p>
            <a:pPr rtl="0"/>
            <a:endParaRPr lang="ru-RU" noProof="0" dirty="0"/>
          </a:p>
        </p:txBody>
      </p:sp>
      <p:sp>
        <p:nvSpPr>
          <p:cNvPr id="5" name="Номер слайда 4"/>
          <p:cNvSpPr>
            <a:spLocks noGrp="1"/>
          </p:cNvSpPr>
          <p:nvPr>
            <p:ph type="sldNum" sz="quarter" idx="12"/>
          </p:nvPr>
        </p:nvSpPr>
        <p:spPr/>
        <p:txBody>
          <a:bodyPr rtlCol="0"/>
          <a:lstStyle>
            <a:lvl1pPr>
              <a:defRPr>
                <a:solidFill>
                  <a:schemeClr val="bg2"/>
                </a:solidFill>
              </a:defRPr>
            </a:lvl1pPr>
          </a:lstStyle>
          <a:p>
            <a:pPr rtl="0"/>
            <a:fld id="{3A98EE3D-8CD1-4C3F-BD1C-C98C9596463C}" type="slidenum">
              <a:rPr lang="ru-RU" noProof="0" smtClean="0"/>
              <a:pPr/>
              <a:t>‹#›</a:t>
            </a:fld>
            <a:endParaRPr lang="ru-RU" noProof="0" dirty="0"/>
          </a:p>
        </p:txBody>
      </p:sp>
      <p:sp>
        <p:nvSpPr>
          <p:cNvPr id="9" name="Рисунок 5"/>
          <p:cNvSpPr>
            <a:spLocks noGrp="1"/>
          </p:cNvSpPr>
          <p:nvPr>
            <p:ph type="pic" sz="quarter" idx="13"/>
          </p:nvPr>
        </p:nvSpPr>
        <p:spPr>
          <a:xfrm>
            <a:off x="0" y="5245130"/>
            <a:ext cx="12192000" cy="1612870"/>
          </a:xfrm>
        </p:spPr>
        <p:txBody>
          <a:bodyPr rtlCol="0"/>
          <a:lstStyle/>
          <a:p>
            <a:pPr rtl="0"/>
            <a:r>
              <a:rPr lang="ru-RU" noProof="0"/>
              <a:t>Вставка рисунка</a:t>
            </a:r>
            <a:endParaRPr lang="ru-RU" noProof="0" dirty="0"/>
          </a:p>
        </p:txBody>
      </p:sp>
      <p:sp>
        <p:nvSpPr>
          <p:cNvPr id="10" name="Прямоугольник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Прямоугольник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Прямоугольник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95295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Только заголовок">
    <p:spTree>
      <p:nvGrpSpPr>
        <p:cNvPr id="1" name=""/>
        <p:cNvGrpSpPr/>
        <p:nvPr/>
      </p:nvGrpSpPr>
      <p:grpSpPr>
        <a:xfrm>
          <a:off x="0" y="0"/>
          <a:ext cx="0" cy="0"/>
          <a:chOff x="0" y="0"/>
          <a:chExt cx="0" cy="0"/>
        </a:xfrm>
      </p:grpSpPr>
      <p:sp>
        <p:nvSpPr>
          <p:cNvPr id="6" name="Прямоугольник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ru-RU" noProof="0"/>
              <a:t>Образец заголовка</a:t>
            </a:r>
            <a:endParaRPr lang="ru-RU" noProof="0" dirty="0"/>
          </a:p>
        </p:txBody>
      </p:sp>
      <p:sp>
        <p:nvSpPr>
          <p:cNvPr id="3" name="Дата 2"/>
          <p:cNvSpPr>
            <a:spLocks noGrp="1"/>
          </p:cNvSpPr>
          <p:nvPr>
            <p:ph type="dt" sz="half" idx="10"/>
          </p:nvPr>
        </p:nvSpPr>
        <p:spPr/>
        <p:txBody>
          <a:bodyPr rtlCol="0"/>
          <a:lstStyle>
            <a:lvl1pPr>
              <a:defRPr>
                <a:solidFill>
                  <a:schemeClr val="bg2"/>
                </a:solidFill>
              </a:defRPr>
            </a:lvl1pPr>
          </a:lstStyle>
          <a:p>
            <a:pPr rtl="0"/>
            <a:fld id="{320E031A-6344-407B-8F40-39B98A6689FD}" type="datetime1">
              <a:rPr lang="ru-RU" noProof="0" smtClean="0"/>
              <a:t>13.10.2021</a:t>
            </a:fld>
            <a:endParaRPr lang="ru-RU" noProof="0" dirty="0"/>
          </a:p>
        </p:txBody>
      </p:sp>
      <p:sp>
        <p:nvSpPr>
          <p:cNvPr id="4" name="Нижний колонтитул 3"/>
          <p:cNvSpPr>
            <a:spLocks noGrp="1"/>
          </p:cNvSpPr>
          <p:nvPr>
            <p:ph type="ftr" sz="quarter" idx="11"/>
          </p:nvPr>
        </p:nvSpPr>
        <p:spPr/>
        <p:txBody>
          <a:bodyPr rtlCol="0"/>
          <a:lstStyle>
            <a:lvl1pPr>
              <a:defRPr>
                <a:solidFill>
                  <a:schemeClr val="bg2"/>
                </a:solidFill>
              </a:defRPr>
            </a:lvl1pPr>
          </a:lstStyle>
          <a:p>
            <a:pPr rtl="0"/>
            <a:endParaRPr lang="ru-RU" noProof="0" dirty="0"/>
          </a:p>
        </p:txBody>
      </p:sp>
      <p:sp>
        <p:nvSpPr>
          <p:cNvPr id="5" name="Номер слайда 4"/>
          <p:cNvSpPr>
            <a:spLocks noGrp="1"/>
          </p:cNvSpPr>
          <p:nvPr>
            <p:ph type="sldNum" sz="quarter" idx="12"/>
          </p:nvPr>
        </p:nvSpPr>
        <p:spPr/>
        <p:txBody>
          <a:bodyPr rtlCol="0"/>
          <a:lstStyle>
            <a:lvl1pPr>
              <a:defRPr>
                <a:solidFill>
                  <a:schemeClr val="bg2"/>
                </a:solidFill>
              </a:defRPr>
            </a:lvl1pPr>
          </a:lstStyle>
          <a:p>
            <a:pPr rtl="0"/>
            <a:fld id="{3A98EE3D-8CD1-4C3F-BD1C-C98C9596463C}" type="slidenum">
              <a:rPr lang="ru-RU" noProof="0" smtClean="0"/>
              <a:pPr/>
              <a:t>‹#›</a:t>
            </a:fld>
            <a:endParaRPr lang="ru-RU" noProof="0" dirty="0"/>
          </a:p>
        </p:txBody>
      </p:sp>
      <p:sp>
        <p:nvSpPr>
          <p:cNvPr id="9" name="Рисунок 5"/>
          <p:cNvSpPr>
            <a:spLocks noGrp="1"/>
          </p:cNvSpPr>
          <p:nvPr>
            <p:ph type="pic" sz="quarter" idx="13"/>
          </p:nvPr>
        </p:nvSpPr>
        <p:spPr>
          <a:xfrm>
            <a:off x="0" y="5245130"/>
            <a:ext cx="12192000" cy="1612870"/>
          </a:xfrm>
        </p:spPr>
        <p:txBody>
          <a:bodyPr rtlCol="0"/>
          <a:lstStyle/>
          <a:p>
            <a:pPr rtl="0"/>
            <a:r>
              <a:rPr lang="ru-RU" noProof="0"/>
              <a:t>Вставка рисунка</a:t>
            </a:r>
            <a:endParaRPr lang="ru-RU" noProof="0" dirty="0"/>
          </a:p>
        </p:txBody>
      </p:sp>
      <p:sp>
        <p:nvSpPr>
          <p:cNvPr id="2" name="Прямоугольник 1"/>
          <p:cNvSpPr/>
          <p:nvPr userDrawn="1"/>
        </p:nvSpPr>
        <p:spPr>
          <a:xfrm>
            <a:off x="57589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0" name="Прямоугольник 9"/>
          <p:cNvSpPr/>
          <p:nvPr userDrawn="1"/>
        </p:nvSpPr>
        <p:spPr>
          <a:xfrm>
            <a:off x="3429849"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1" name="Прямоугольник 10"/>
          <p:cNvSpPr/>
          <p:nvPr userDrawn="1"/>
        </p:nvSpPr>
        <p:spPr>
          <a:xfrm>
            <a:off x="628380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2" name="Прямоугольник 11"/>
          <p:cNvSpPr/>
          <p:nvPr userDrawn="1"/>
        </p:nvSpPr>
        <p:spPr>
          <a:xfrm>
            <a:off x="9137758"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latin typeface="Calibri" panose="020F0502020204030204" pitchFamily="34" charset="0"/>
            </a:endParaRPr>
          </a:p>
        </p:txBody>
      </p:sp>
      <p:sp>
        <p:nvSpPr>
          <p:cNvPr id="13" name="Текст 2"/>
          <p:cNvSpPr>
            <a:spLocks noGrp="1"/>
          </p:cNvSpPr>
          <p:nvPr>
            <p:ph type="body" idx="1"/>
          </p:nvPr>
        </p:nvSpPr>
        <p:spPr>
          <a:xfrm>
            <a:off x="581192" y="2988377"/>
            <a:ext cx="2492830" cy="557784"/>
          </a:xfrm>
        </p:spPr>
        <p:txBody>
          <a:bodyPr rtlCol="0" anchor="ctr">
            <a:noAutofit/>
          </a:bodyPr>
          <a:lstStyle>
            <a:lvl1pPr marL="0" indent="0" algn="l">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14" name="Объект 3"/>
          <p:cNvSpPr>
            <a:spLocks noGrp="1"/>
          </p:cNvSpPr>
          <p:nvPr>
            <p:ph sz="half" idx="2"/>
          </p:nvPr>
        </p:nvSpPr>
        <p:spPr>
          <a:xfrm>
            <a:off x="581194" y="3584516"/>
            <a:ext cx="2492828"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5" name="Текст 4"/>
          <p:cNvSpPr>
            <a:spLocks noGrp="1"/>
          </p:cNvSpPr>
          <p:nvPr>
            <p:ph type="body" sz="quarter" idx="3"/>
          </p:nvPr>
        </p:nvSpPr>
        <p:spPr>
          <a:xfrm>
            <a:off x="6298472" y="2988377"/>
            <a:ext cx="2492830" cy="553373"/>
          </a:xfrm>
        </p:spPr>
        <p:txBody>
          <a:bodyPr rtlCol="0"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16" name="Объект 5"/>
          <p:cNvSpPr>
            <a:spLocks noGrp="1"/>
          </p:cNvSpPr>
          <p:nvPr>
            <p:ph sz="quarter" idx="4"/>
          </p:nvPr>
        </p:nvSpPr>
        <p:spPr>
          <a:xfrm>
            <a:off x="6298471" y="3584516"/>
            <a:ext cx="2492830"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7" name="Текст 2"/>
          <p:cNvSpPr>
            <a:spLocks noGrp="1"/>
          </p:cNvSpPr>
          <p:nvPr>
            <p:ph type="body" idx="14"/>
          </p:nvPr>
        </p:nvSpPr>
        <p:spPr>
          <a:xfrm>
            <a:off x="3444517" y="2988377"/>
            <a:ext cx="2492830" cy="557784"/>
          </a:xfrm>
        </p:spPr>
        <p:txBody>
          <a:bodyPr rtlCol="0" anchor="ctr">
            <a:noAutofit/>
          </a:bodyPr>
          <a:lstStyle>
            <a:lvl1pPr marL="0" indent="0" algn="l">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
        <p:nvSpPr>
          <p:cNvPr id="18" name="Объект 3"/>
          <p:cNvSpPr>
            <a:spLocks noGrp="1"/>
          </p:cNvSpPr>
          <p:nvPr>
            <p:ph sz="half" idx="15"/>
          </p:nvPr>
        </p:nvSpPr>
        <p:spPr>
          <a:xfrm>
            <a:off x="3444519" y="3584516"/>
            <a:ext cx="2492828"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19" name="Текст 4"/>
          <p:cNvSpPr>
            <a:spLocks noGrp="1"/>
          </p:cNvSpPr>
          <p:nvPr>
            <p:ph type="body" sz="quarter" idx="16"/>
          </p:nvPr>
        </p:nvSpPr>
        <p:spPr>
          <a:xfrm>
            <a:off x="9138807" y="2988377"/>
            <a:ext cx="2492830" cy="553373"/>
          </a:xfrm>
        </p:spPr>
        <p:txBody>
          <a:bodyPr rtlCol="0"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noProof="0"/>
              <a:t>Образец текста</a:t>
            </a:r>
          </a:p>
        </p:txBody>
      </p:sp>
      <p:sp>
        <p:nvSpPr>
          <p:cNvPr id="20" name="Объект 5"/>
          <p:cNvSpPr>
            <a:spLocks noGrp="1"/>
          </p:cNvSpPr>
          <p:nvPr>
            <p:ph sz="quarter" idx="17"/>
          </p:nvPr>
        </p:nvSpPr>
        <p:spPr>
          <a:xfrm>
            <a:off x="9138806" y="3584516"/>
            <a:ext cx="2492830" cy="1656203"/>
          </a:xfrm>
        </p:spPr>
        <p:txBody>
          <a:bodyPr rtlCol="0"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21" name="Прямоугольник 20"/>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Прямоугольник 21"/>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Прямоугольник 22"/>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2581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643A15E3-0851-4650-97B4-7A6190ADAE65}" type="datetime1">
              <a:rPr lang="ru-RU" noProof="0" smtClean="0"/>
              <a:t>13.10.2021</a:t>
            </a:fld>
            <a:endParaRPr lang="ru-RU" noProof="0" dirty="0"/>
          </a:p>
        </p:txBody>
      </p:sp>
      <p:sp>
        <p:nvSpPr>
          <p:cNvPr id="3" name="Нижний колонтитул 2"/>
          <p:cNvSpPr>
            <a:spLocks noGrp="1"/>
          </p:cNvSpPr>
          <p:nvPr>
            <p:ph type="ftr" sz="quarter" idx="11"/>
          </p:nvPr>
        </p:nvSpPr>
        <p:spPr/>
        <p:txBody>
          <a:bodyPr rtlCol="0"/>
          <a:lstStyle/>
          <a:p>
            <a:pPr rtl="0"/>
            <a:endParaRPr lang="ru-RU" noProof="0" dirty="0"/>
          </a:p>
        </p:txBody>
      </p:sp>
      <p:sp>
        <p:nvSpPr>
          <p:cNvPr id="4" name="Номер слайда 3"/>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2301450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Прямоугольник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Текст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
        <p:nvSpPr>
          <p:cNvPr id="8" name="Дата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9D026D33-2488-4C05-8CDF-9039ED280133}" type="datetime1">
              <a:rPr lang="ru-RU" noProof="0" smtClean="0"/>
              <a:t>13.10.2021</a:t>
            </a:fld>
            <a:endParaRPr lang="ru-RU" noProof="0" dirty="0"/>
          </a:p>
        </p:txBody>
      </p:sp>
      <p:sp>
        <p:nvSpPr>
          <p:cNvPr id="10" name="Нижний колонтитул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a:t>‹#›</a:t>
            </a:fld>
            <a:endParaRPr lang="ru-RU" noProof="0" dirty="0"/>
          </a:p>
        </p:txBody>
      </p:sp>
    </p:spTree>
    <p:extLst>
      <p:ext uri="{BB962C8B-B14F-4D97-AF65-F5344CB8AC3E}">
        <p14:creationId xmlns:p14="http://schemas.microsoft.com/office/powerpoint/2010/main" val="2789195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Объект с подписью">
    <p:spTree>
      <p:nvGrpSpPr>
        <p:cNvPr id="1" name=""/>
        <p:cNvGrpSpPr/>
        <p:nvPr/>
      </p:nvGrpSpPr>
      <p:grpSpPr>
        <a:xfrm>
          <a:off x="0" y="0"/>
          <a:ext cx="0" cy="0"/>
          <a:chOff x="0" y="0"/>
          <a:chExt cx="0" cy="0"/>
        </a:xfrm>
      </p:grpSpPr>
      <p:sp>
        <p:nvSpPr>
          <p:cNvPr id="6" name="Рисунок 5"/>
          <p:cNvSpPr>
            <a:spLocks noGrp="1"/>
          </p:cNvSpPr>
          <p:nvPr>
            <p:ph type="pic" sz="quarter" idx="13"/>
          </p:nvPr>
        </p:nvSpPr>
        <p:spPr>
          <a:xfrm>
            <a:off x="0" y="0"/>
            <a:ext cx="4232275" cy="6858000"/>
          </a:xfrm>
        </p:spPr>
        <p:txBody>
          <a:bodyPr rtlCol="0"/>
          <a:lstStyle/>
          <a:p>
            <a:pPr rtl="0"/>
            <a:r>
              <a:rPr lang="ru-RU" noProof="0"/>
              <a:t>Вставка рисунка</a:t>
            </a:r>
            <a:endParaRPr lang="ru-RU" noProof="0" dirty="0"/>
          </a:p>
        </p:txBody>
      </p:sp>
      <p:sp>
        <p:nvSpPr>
          <p:cNvPr id="2" name="Заголовок 1"/>
          <p:cNvSpPr>
            <a:spLocks noGrp="1"/>
          </p:cNvSpPr>
          <p:nvPr>
            <p:ph type="title"/>
          </p:nvPr>
        </p:nvSpPr>
        <p:spPr>
          <a:xfrm>
            <a:off x="4900927" y="709565"/>
            <a:ext cx="6650991" cy="699407"/>
          </a:xfrm>
        </p:spPr>
        <p:txBody>
          <a:bodyPr rtlCol="0" anchor="b">
            <a:normAutofit/>
          </a:bodyPr>
          <a:lstStyle>
            <a:lvl1pPr algn="l">
              <a:defRPr sz="2400" b="0">
                <a:solidFill>
                  <a:schemeClr val="accent1"/>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632857"/>
            <a:ext cx="6650991" cy="4205188"/>
          </a:xfrm>
        </p:spPr>
        <p:txBody>
          <a:bodyPr rtlCol="0"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0AB1F797-89D7-472C-BAB1-47E0E2CD96EF}" type="datetime1">
              <a:rPr lang="ru-RU" noProof="0" smtClean="0"/>
              <a:t>13.10.2021</a:t>
            </a:fld>
            <a:endParaRPr lang="ru-RU" noProof="0" dirty="0"/>
          </a:p>
        </p:txBody>
      </p:sp>
      <p:sp>
        <p:nvSpPr>
          <p:cNvPr id="10" name="Нижний колонтитул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a:t>‹#›</a:t>
            </a:fld>
            <a:endParaRPr lang="ru-RU" noProof="0" dirty="0"/>
          </a:p>
        </p:txBody>
      </p:sp>
    </p:spTree>
    <p:extLst>
      <p:ext uri="{BB962C8B-B14F-4D97-AF65-F5344CB8AC3E}">
        <p14:creationId xmlns:p14="http://schemas.microsoft.com/office/powerpoint/2010/main" val="3365701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Объект с подписью">
    <p:bg>
      <p:bgPr>
        <a:solidFill>
          <a:schemeClr val="bg2"/>
        </a:solidFill>
        <a:effectLst/>
      </p:bgPr>
    </p:bg>
    <p:spTree>
      <p:nvGrpSpPr>
        <p:cNvPr id="1" name=""/>
        <p:cNvGrpSpPr/>
        <p:nvPr/>
      </p:nvGrpSpPr>
      <p:grpSpPr>
        <a:xfrm>
          <a:off x="0" y="0"/>
          <a:ext cx="0" cy="0"/>
          <a:chOff x="0" y="0"/>
          <a:chExt cx="0" cy="0"/>
        </a:xfrm>
      </p:grpSpPr>
      <p:sp>
        <p:nvSpPr>
          <p:cNvPr id="14" name="Рисунок 4"/>
          <p:cNvSpPr>
            <a:spLocks noGrp="1"/>
          </p:cNvSpPr>
          <p:nvPr>
            <p:ph type="pic" sz="quarter" idx="14" hasCustomPrompt="1"/>
          </p:nvPr>
        </p:nvSpPr>
        <p:spPr>
          <a:xfrm>
            <a:off x="8622917" y="3322281"/>
            <a:ext cx="3367862" cy="3367862"/>
          </a:xfrm>
        </p:spPr>
        <p:txBody>
          <a:bodyPr rtlCol="0"/>
          <a:lstStyle>
            <a:lvl1pPr marL="0" indent="0" algn="ctr">
              <a:buNone/>
              <a:defRPr>
                <a:solidFill>
                  <a:schemeClr val="tx1"/>
                </a:solidFill>
              </a:defRPr>
            </a:lvl1pPr>
          </a:lstStyle>
          <a:p>
            <a:pPr rtl="0"/>
            <a:r>
              <a:rPr lang="ru-RU" noProof="0" dirty="0"/>
              <a:t>Значок "Подложка"</a:t>
            </a:r>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9" name="Прямоугольник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5" name="Рисунок 4"/>
          <p:cNvSpPr>
            <a:spLocks noGrp="1"/>
          </p:cNvSpPr>
          <p:nvPr>
            <p:ph type="pic" sz="quarter" idx="13" hasCustomPrompt="1"/>
          </p:nvPr>
        </p:nvSpPr>
        <p:spPr>
          <a:xfrm>
            <a:off x="768350" y="2312987"/>
            <a:ext cx="731520" cy="731520"/>
          </a:xfrm>
        </p:spPr>
        <p:txBody>
          <a:bodyPr rtlCol="0"/>
          <a:lstStyle>
            <a:lvl1pPr marL="0" indent="0">
              <a:buNone/>
              <a:defRPr>
                <a:solidFill>
                  <a:schemeClr val="bg1"/>
                </a:solidFill>
              </a:defRPr>
            </a:lvl1pPr>
          </a:lstStyle>
          <a:p>
            <a:pPr rtl="0"/>
            <a:r>
              <a:rPr lang="ru-RU" noProof="0" dirty="0"/>
              <a:t>Значок</a:t>
            </a:r>
          </a:p>
        </p:txBody>
      </p:sp>
      <p:sp>
        <p:nvSpPr>
          <p:cNvPr id="2" name="Заголовок 1"/>
          <p:cNvSpPr>
            <a:spLocks noGrp="1"/>
          </p:cNvSpPr>
          <p:nvPr>
            <p:ph type="title"/>
          </p:nvPr>
        </p:nvSpPr>
        <p:spPr>
          <a:xfrm>
            <a:off x="767857" y="2647728"/>
            <a:ext cx="3031852" cy="1722419"/>
          </a:xfrm>
        </p:spPr>
        <p:txBody>
          <a:bodyPr rtlCol="0" anchor="ctr">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8" name="Дата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B8A85289-F72C-422E-888C-FBA3ED715DA0}" type="datetime1">
              <a:rPr lang="ru-RU" noProof="0" smtClean="0"/>
              <a:t>13.10.2021</a:t>
            </a:fld>
            <a:endParaRPr lang="ru-RU" noProof="0" dirty="0"/>
          </a:p>
        </p:txBody>
      </p:sp>
      <p:sp>
        <p:nvSpPr>
          <p:cNvPr id="10" name="Нижний колонтитул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ru-RU" noProof="0" dirty="0"/>
          </a:p>
        </p:txBody>
      </p:sp>
      <p:sp>
        <p:nvSpPr>
          <p:cNvPr id="11" name="Номер слайда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ru-RU" noProof="0" smtClean="0"/>
              <a:pPr/>
              <a:t>‹#›</a:t>
            </a:fld>
            <a:endParaRPr lang="ru-RU" noProof="0" dirty="0"/>
          </a:p>
        </p:txBody>
      </p:sp>
    </p:spTree>
    <p:extLst>
      <p:ext uri="{BB962C8B-B14F-4D97-AF65-F5344CB8AC3E}">
        <p14:creationId xmlns:p14="http://schemas.microsoft.com/office/powerpoint/2010/main" val="4124179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Объект с подписью">
    <p:spTree>
      <p:nvGrpSpPr>
        <p:cNvPr id="1" name=""/>
        <p:cNvGrpSpPr/>
        <p:nvPr/>
      </p:nvGrpSpPr>
      <p:grpSpPr>
        <a:xfrm>
          <a:off x="0" y="0"/>
          <a:ext cx="0" cy="0"/>
          <a:chOff x="0" y="0"/>
          <a:chExt cx="0" cy="0"/>
        </a:xfrm>
      </p:grpSpPr>
      <p:sp>
        <p:nvSpPr>
          <p:cNvPr id="9" name="Прямоугольник 8"/>
          <p:cNvSpPr>
            <a:spLocks noChangeAspect="1"/>
          </p:cNvSpPr>
          <p:nvPr/>
        </p:nvSpPr>
        <p:spPr>
          <a:xfrm>
            <a:off x="1" y="0"/>
            <a:ext cx="12192000" cy="685800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767857" y="2647728"/>
            <a:ext cx="3031852" cy="1722419"/>
          </a:xfrm>
        </p:spPr>
        <p:txBody>
          <a:bodyPr rtlCol="0" anchor="ctr">
            <a:normAutofit/>
          </a:bodyPr>
          <a:lstStyle>
            <a:lvl1pPr algn="l">
              <a:defRPr sz="2400" b="0">
                <a:solidFill>
                  <a:srgbClr val="FFFFFF"/>
                </a:solidFill>
              </a:defRPr>
            </a:lvl1pPr>
          </a:lstStyle>
          <a:p>
            <a:pPr rtl="0"/>
            <a:r>
              <a:rPr lang="ru-RU" noProof="0"/>
              <a:t>Образец заголовка</a:t>
            </a:r>
            <a:endParaRPr lang="ru-RU" noProof="0" dirty="0"/>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Дата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lvl1pPr>
              <a:defRPr>
                <a:solidFill>
                  <a:schemeClr val="bg2"/>
                </a:solidFill>
              </a:defRPr>
            </a:lvl1pPr>
          </a:lstStyle>
          <a:p>
            <a:pPr rtl="0"/>
            <a:fld id="{3561F931-84DA-44F8-83D5-4A6270AC9873}" type="datetime1">
              <a:rPr lang="ru-RU" noProof="0" smtClean="0"/>
              <a:t>13.10.2021</a:t>
            </a:fld>
            <a:endParaRPr lang="ru-RU" noProof="0" dirty="0"/>
          </a:p>
        </p:txBody>
      </p:sp>
      <p:sp>
        <p:nvSpPr>
          <p:cNvPr id="10" name="Нижний колонтитул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lvl1pPr>
              <a:defRPr>
                <a:solidFill>
                  <a:schemeClr val="bg2"/>
                </a:solidFill>
              </a:defRPr>
            </a:lvl1pPr>
          </a:lstStyle>
          <a:p>
            <a:pPr rtl="0"/>
            <a:endParaRPr lang="ru-RU" noProof="0" dirty="0"/>
          </a:p>
        </p:txBody>
      </p:sp>
      <p:sp>
        <p:nvSpPr>
          <p:cNvPr id="11" name="Номер слайда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lvl1pPr>
              <a:defRPr>
                <a:solidFill>
                  <a:schemeClr val="bg2"/>
                </a:solidFill>
              </a:defRPr>
            </a:lvl1pPr>
          </a:lstStyle>
          <a:p>
            <a:pPr rtl="0"/>
            <a:fld id="{3A98EE3D-8CD1-4C3F-BD1C-C98C9596463C}" type="slidenum">
              <a:rPr lang="ru-RU" noProof="0" smtClean="0"/>
              <a:pPr/>
              <a:t>‹#›</a:t>
            </a:fld>
            <a:endParaRPr lang="ru-RU" noProof="0" dirty="0"/>
          </a:p>
        </p:txBody>
      </p:sp>
      <p:sp>
        <p:nvSpPr>
          <p:cNvPr id="12" name="Прямоугольник 11"/>
          <p:cNvSpPr/>
          <p:nvPr userDrawn="1"/>
        </p:nvSpPr>
        <p:spPr>
          <a:xfrm rot="5400000">
            <a:off x="1415595" y="3435840"/>
            <a:ext cx="57607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45955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ru-RU" noProof="0"/>
              <a:t>Образец заголовка</a:t>
            </a:r>
            <a:endParaRPr lang="ru-RU" noProof="0" dirty="0"/>
          </a:p>
        </p:txBody>
      </p:sp>
      <p:sp>
        <p:nvSpPr>
          <p:cNvPr id="3" name="Рисунок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noProof="0"/>
              <a:t>Вставка рисунка</a:t>
            </a:r>
            <a:endParaRPr lang="ru-RU" noProof="0" dirty="0"/>
          </a:p>
        </p:txBody>
      </p:sp>
      <p:sp>
        <p:nvSpPr>
          <p:cNvPr id="4" name="Текст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noProof="0"/>
              <a:t>Образец текста</a:t>
            </a:r>
          </a:p>
        </p:txBody>
      </p:sp>
      <p:sp>
        <p:nvSpPr>
          <p:cNvPr id="5" name="Дата 4"/>
          <p:cNvSpPr>
            <a:spLocks noGrp="1"/>
          </p:cNvSpPr>
          <p:nvPr>
            <p:ph type="dt" sz="half" idx="10"/>
          </p:nvPr>
        </p:nvSpPr>
        <p:spPr/>
        <p:txBody>
          <a:bodyPr rtlCol="0"/>
          <a:lstStyle/>
          <a:p>
            <a:pPr rtl="0"/>
            <a:fld id="{7F38E8A8-CE60-4FBC-8502-50D9F3D41370}" type="datetime1">
              <a:rPr lang="ru-RU" noProof="0" smtClean="0"/>
              <a:t>13.10.2021</a:t>
            </a:fld>
            <a:endParaRPr lang="ru-RU" noProof="0" dirty="0"/>
          </a:p>
        </p:txBody>
      </p:sp>
      <p:sp>
        <p:nvSpPr>
          <p:cNvPr id="6" name="Нижний колонтитул 5"/>
          <p:cNvSpPr>
            <a:spLocks noGrp="1"/>
          </p:cNvSpPr>
          <p:nvPr>
            <p:ph type="ftr" sz="quarter" idx="11"/>
          </p:nvPr>
        </p:nvSpPr>
        <p:spPr/>
        <p:txBody>
          <a:bodyPr rtlCol="0"/>
          <a:lstStyle/>
          <a:p>
            <a:pPr algn="l" rtl="0"/>
            <a:endParaRPr lang="ru-RU" noProof="0" dirty="0"/>
          </a:p>
        </p:txBody>
      </p:sp>
      <p:sp>
        <p:nvSpPr>
          <p:cNvPr id="7" name="Номер слайда 6"/>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229634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581192" y="702156"/>
            <a:ext cx="11029616" cy="1013800"/>
          </a:xfrm>
        </p:spPr>
        <p:txBody>
          <a:bodyPr rtlCol="0"/>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4" name="Дата 3"/>
          <p:cNvSpPr>
            <a:spLocks noGrp="1"/>
          </p:cNvSpPr>
          <p:nvPr>
            <p:ph type="dt" sz="half" idx="10"/>
          </p:nvPr>
        </p:nvSpPr>
        <p:spPr/>
        <p:txBody>
          <a:bodyPr rtlCol="0"/>
          <a:lstStyle/>
          <a:p>
            <a:pPr rtl="0"/>
            <a:fld id="{4729C45D-083E-413C-85AA-A57BED306C68}" type="datetime1">
              <a:rPr lang="ru-RU" noProof="0" smtClean="0"/>
              <a:t>13.10.2021</a:t>
            </a:fld>
            <a:endParaRPr lang="ru-RU" noProof="0" dirty="0"/>
          </a:p>
        </p:txBody>
      </p:sp>
      <p:sp>
        <p:nvSpPr>
          <p:cNvPr id="5" name="Нижний колонтитул 4"/>
          <p:cNvSpPr>
            <a:spLocks noGrp="1"/>
          </p:cNvSpPr>
          <p:nvPr>
            <p:ph type="ftr" sz="quarter" idx="11"/>
          </p:nvPr>
        </p:nvSpPr>
        <p:spPr/>
        <p:txBody>
          <a:bodyPr rtlCol="0"/>
          <a:lstStyle/>
          <a:p>
            <a:pPr rtl="0"/>
            <a:endParaRPr lang="ru-RU" noProof="0" dirty="0"/>
          </a:p>
        </p:txBody>
      </p:sp>
      <p:sp>
        <p:nvSpPr>
          <p:cNvPr id="6" name="Номер слайда 5"/>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115591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Вертикальный заголовок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ru-RU" noProof="0"/>
              <a:t>Образец заголовка</a:t>
            </a:r>
            <a:endParaRPr lang="ru-RU" noProof="0" dirty="0"/>
          </a:p>
        </p:txBody>
      </p:sp>
      <p:sp>
        <p:nvSpPr>
          <p:cNvPr id="3" name="Вертикальный текст 2"/>
          <p:cNvSpPr>
            <a:spLocks noGrp="1"/>
          </p:cNvSpPr>
          <p:nvPr>
            <p:ph type="body" orient="vert" idx="1"/>
          </p:nvPr>
        </p:nvSpPr>
        <p:spPr>
          <a:xfrm>
            <a:off x="774923" y="863600"/>
            <a:ext cx="7161625" cy="4807326"/>
          </a:xfrm>
        </p:spPr>
        <p:txBody>
          <a:bodyPr vert="eaVert" rtlCol="0" anchor="t"/>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endParaRPr lang="ru-RU" noProof="0" dirty="0"/>
          </a:p>
        </p:txBody>
      </p:sp>
      <p:sp>
        <p:nvSpPr>
          <p:cNvPr id="8" name="Прямоугольник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Прямоугольник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Дата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C9BAF923-AED8-4AA1-BDDF-7F7B2C396337}" type="datetime1">
              <a:rPr lang="ru-RU" noProof="0" smtClean="0"/>
              <a:t>13.10.2021</a:t>
            </a:fld>
            <a:endParaRPr lang="ru-RU" noProof="0" dirty="0"/>
          </a:p>
        </p:txBody>
      </p:sp>
      <p:sp>
        <p:nvSpPr>
          <p:cNvPr id="12" name="Нижний колонтитул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ru-RU" noProof="0" dirty="0"/>
          </a:p>
        </p:txBody>
      </p:sp>
      <p:sp>
        <p:nvSpPr>
          <p:cNvPr id="13" name="Номер слайда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ru-RU" noProof="0" smtClean="0"/>
              <a:t>‹#›</a:t>
            </a:fld>
            <a:endParaRPr lang="ru-RU" noProof="0" dirty="0"/>
          </a:p>
        </p:txBody>
      </p:sp>
    </p:spTree>
    <p:extLst>
      <p:ext uri="{BB962C8B-B14F-4D97-AF65-F5344CB8AC3E}">
        <p14:creationId xmlns:p14="http://schemas.microsoft.com/office/powerpoint/2010/main" val="2186844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ru-RU" noProof="0" dirty="0"/>
              <a:t>Стиль образца заголовка</a:t>
            </a:r>
          </a:p>
        </p:txBody>
      </p:sp>
      <p:sp>
        <p:nvSpPr>
          <p:cNvPr id="3" name="Текст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ru-RU" noProof="0" dirty="0"/>
              <a:t>Щелкните, чтобы изменить стили текста образца слайда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Calibri" panose="020F0502020204030204" pitchFamily="34" charset="0"/>
              </a:defRPr>
            </a:lvl1pPr>
          </a:lstStyle>
          <a:p>
            <a:fld id="{71E522FE-5780-4022-A488-342537462DFB}" type="datetime1">
              <a:rPr lang="ru-RU" noProof="0" smtClean="0"/>
              <a:t>13.10.2021</a:t>
            </a:fld>
            <a:endParaRPr lang="ru-RU" noProof="0" dirty="0"/>
          </a:p>
        </p:txBody>
      </p:sp>
      <p:sp>
        <p:nvSpPr>
          <p:cNvPr id="5" name="Нижний колонтитул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Calibri" panose="020F0502020204030204" pitchFamily="34" charset="0"/>
              </a:defRPr>
            </a:lvl1pPr>
          </a:lstStyle>
          <a:p>
            <a:endParaRPr lang="ru-RU" noProof="0" dirty="0"/>
          </a:p>
        </p:txBody>
      </p:sp>
      <p:sp>
        <p:nvSpPr>
          <p:cNvPr id="6" name="Номер слайда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Calibri" panose="020F0502020204030204" pitchFamily="34" charset="0"/>
              </a:defRPr>
            </a:lvl1pPr>
          </a:lstStyle>
          <a:p>
            <a:fld id="{3A98EE3D-8CD1-4C3F-BD1C-C98C9596463C}" type="slidenum">
              <a:rPr lang="ru-RU" noProof="0" smtClean="0"/>
              <a:pPr/>
              <a:t>‹#›</a:t>
            </a:fld>
            <a:endParaRPr lang="ru-RU" noProof="0" dirty="0"/>
          </a:p>
        </p:txBody>
      </p:sp>
      <p:sp>
        <p:nvSpPr>
          <p:cNvPr id="9" name="Прямоугольник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Прямоугольник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24448909"/>
      </p:ext>
    </p:extLst>
  </p:cSld>
  <p:clrMap bg1="lt1" tx1="dk1" bg2="lt2" tx2="dk2" accent1="accent1" accent2="accent2" accent3="accent3" accent4="accent4" accent5="accent5" accent6="accent6" hlink="hlink" folHlink="folHlink"/>
  <p:sldLayoutIdLst>
    <p:sldLayoutId id="2147483674" r:id="rId1"/>
    <p:sldLayoutId id="2147483687" r:id="rId2"/>
    <p:sldLayoutId id="2147483675" r:id="rId3"/>
    <p:sldLayoutId id="2147483676" r:id="rId4"/>
    <p:sldLayoutId id="2147483677" r:id="rId5"/>
    <p:sldLayoutId id="2147483684" r:id="rId6"/>
    <p:sldLayoutId id="2147483678" r:id="rId7"/>
    <p:sldLayoutId id="2147483692" r:id="rId8"/>
    <p:sldLayoutId id="2147483690" r:id="rId9"/>
    <p:sldLayoutId id="2147483691" r:id="rId10"/>
    <p:sldLayoutId id="2147483679" r:id="rId11"/>
    <p:sldLayoutId id="2147483680" r:id="rId12"/>
    <p:sldLayoutId id="2147483688" r:id="rId13"/>
    <p:sldLayoutId id="2147483686" r:id="rId14"/>
    <p:sldLayoutId id="2147483689" r:id="rId15"/>
    <p:sldLayoutId id="2147483683" r:id="rId16"/>
    <p:sldLayoutId id="2147483681" r:id="rId17"/>
    <p:sldLayoutId id="2147483682" r:id="rId18"/>
  </p:sldLayoutIdLst>
  <p:hf sldNum="0" hdr="0" ftr="0" dt="0"/>
  <p:txStyles>
    <p:titleStyle>
      <a:lvl1pPr algn="l" defTabSz="457200" rtl="0" eaLnBrk="1" latinLnBrk="0" hangingPunct="1">
        <a:spcBef>
          <a:spcPct val="0"/>
        </a:spcBef>
        <a:buNone/>
        <a:defRPr sz="2800" b="0" kern="1200" cap="all">
          <a:solidFill>
            <a:schemeClr val="tx1">
              <a:lumMod val="75000"/>
              <a:lumOff val="25000"/>
            </a:schemeClr>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Calibri" panose="020F0502020204030204" pitchFamily="34" charset="0"/>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Calibri" panose="020F0502020204030204" pitchFamily="34" charset="0"/>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Calibri" panose="020F0502020204030204" pitchFamily="34" charset="0"/>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Calibri" panose="020F0502020204030204" pitchFamily="34" charset="0"/>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microsoft.com/office/2007/relationships/hdphoto" Target="../media/hdphoto3.wdp"/><Relationship Id="rId5" Type="http://schemas.openxmlformats.org/officeDocument/2006/relationships/image" Target="../media/image2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microsoft.com/office/2007/relationships/hdphoto" Target="../media/hdphoto8.wdp"/><Relationship Id="rId3" Type="http://schemas.openxmlformats.org/officeDocument/2006/relationships/image" Target="../media/image24.png"/><Relationship Id="rId7" Type="http://schemas.microsoft.com/office/2007/relationships/hdphoto" Target="../media/hdphoto5.wdp"/><Relationship Id="rId12"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6.png"/><Relationship Id="rId11" Type="http://schemas.microsoft.com/office/2007/relationships/hdphoto" Target="../media/hdphoto7.wdp"/><Relationship Id="rId5" Type="http://schemas.openxmlformats.org/officeDocument/2006/relationships/image" Target="../media/image25.png"/><Relationship Id="rId15" Type="http://schemas.openxmlformats.org/officeDocument/2006/relationships/image" Target="../media/image31.jpg"/><Relationship Id="rId10" Type="http://schemas.openxmlformats.org/officeDocument/2006/relationships/image" Target="../media/image28.png"/><Relationship Id="rId4" Type="http://schemas.microsoft.com/office/2007/relationships/hdphoto" Target="../media/hdphoto4.wdp"/><Relationship Id="rId9" Type="http://schemas.microsoft.com/office/2007/relationships/hdphoto" Target="../media/hdphoto6.wdp"/><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39.png"/><Relationship Id="rId3" Type="http://schemas.microsoft.com/office/2007/relationships/hdphoto" Target="../media/hdphoto9.wdp"/><Relationship Id="rId7" Type="http://schemas.openxmlformats.org/officeDocument/2006/relationships/diagramQuickStyle" Target="../diagrams/quickStyle1.xml"/><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34.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37.png"/><Relationship Id="rId5" Type="http://schemas.openxmlformats.org/officeDocument/2006/relationships/diagramData" Target="../diagrams/data1.xml"/><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5.png"/><Relationship Id="rId9" Type="http://schemas.microsoft.com/office/2007/relationships/diagramDrawing" Target="../diagrams/drawing1.xml"/><Relationship Id="rId14" Type="http://schemas.openxmlformats.org/officeDocument/2006/relationships/image" Target="../media/image40.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13" Type="http://schemas.microsoft.com/office/2007/relationships/hdphoto" Target="../media/hdphoto15.wdp"/><Relationship Id="rId3" Type="http://schemas.microsoft.com/office/2007/relationships/hdphoto" Target="../media/hdphoto10.wdp"/><Relationship Id="rId7" Type="http://schemas.microsoft.com/office/2007/relationships/hdphoto" Target="../media/hdphoto12.wdp"/><Relationship Id="rId12" Type="http://schemas.openxmlformats.org/officeDocument/2006/relationships/image" Target="../media/image49.png"/><Relationship Id="rId2" Type="http://schemas.openxmlformats.org/officeDocument/2006/relationships/image" Target="../media/image44.png"/><Relationship Id="rId16" Type="http://schemas.microsoft.com/office/2007/relationships/hdphoto" Target="../media/hdphoto16.wdp"/><Relationship Id="rId1" Type="http://schemas.openxmlformats.org/officeDocument/2006/relationships/slideLayout" Target="../slideLayouts/slideLayout7.xml"/><Relationship Id="rId6" Type="http://schemas.openxmlformats.org/officeDocument/2006/relationships/image" Target="../media/image46.png"/><Relationship Id="rId11" Type="http://schemas.microsoft.com/office/2007/relationships/hdphoto" Target="../media/hdphoto14.wdp"/><Relationship Id="rId5" Type="http://schemas.microsoft.com/office/2007/relationships/hdphoto" Target="../media/hdphoto11.wdp"/><Relationship Id="rId15" Type="http://schemas.openxmlformats.org/officeDocument/2006/relationships/image" Target="../media/image51.png"/><Relationship Id="rId10" Type="http://schemas.openxmlformats.org/officeDocument/2006/relationships/image" Target="../media/image48.png"/><Relationship Id="rId4" Type="http://schemas.openxmlformats.org/officeDocument/2006/relationships/image" Target="../media/image45.png"/><Relationship Id="rId9" Type="http://schemas.microsoft.com/office/2007/relationships/hdphoto" Target="../media/hdphoto13.wdp"/><Relationship Id="rId1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2.jp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5.jfif"/></Relationships>
</file>

<file path=ppt/slides/_rels/slide1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hyperlink" Target="mailto:info@reactive-8000.ro"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Прямоугольник 15">
            <a:extLst>
              <a:ext uri="{FF2B5EF4-FFF2-40B4-BE49-F238E27FC236}">
                <a16:creationId xmlns:a16="http://schemas.microsoft.com/office/drawing/2014/main" id="{E6C8E6EB-4C59-429B-97E4-72A058CFC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8" name="Прямоугольник 17">
            <a:extLst>
              <a:ext uri="{FF2B5EF4-FFF2-40B4-BE49-F238E27FC236}">
                <a16:creationId xmlns:a16="http://schemas.microsoft.com/office/drawing/2014/main" id="{B5B90362-AFCC-46A9-B41C-A257A8C5B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20" name="Прямоугольник 19">
            <a:extLst>
              <a:ext uri="{FF2B5EF4-FFF2-40B4-BE49-F238E27FC236}">
                <a16:creationId xmlns:a16="http://schemas.microsoft.com/office/drawing/2014/main" id="{F71EF7F1-38BA-471D-8CD4-2A9AE8E35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Прямоугольник 21">
            <a:extLst>
              <a:ext uri="{FF2B5EF4-FFF2-40B4-BE49-F238E27FC236}">
                <a16:creationId xmlns:a16="http://schemas.microsoft.com/office/drawing/2014/main" id="{C0524398-BFB4-4C4A-8317-83B8729F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useBgFill="1">
        <p:nvSpPr>
          <p:cNvPr id="24" name="Прямоугольник 23">
            <a:extLst>
              <a:ext uri="{FF2B5EF4-FFF2-40B4-BE49-F238E27FC236}">
                <a16:creationId xmlns:a16="http://schemas.microsoft.com/office/drawing/2014/main" id="{C1FA8F66-3B85-411D-A2A6-A50DF3026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latin typeface="Calibri" panose="020F0502020204030204" pitchFamily="34" charset="0"/>
            </a:endParaRPr>
          </a:p>
        </p:txBody>
      </p:sp>
      <p:pic>
        <p:nvPicPr>
          <p:cNvPr id="11" name="Рисунок 10"/>
          <p:cNvPicPr>
            <a:picLocks noGrp="1" noChangeAspect="1"/>
          </p:cNvPicPr>
          <p:nvPr>
            <p:ph type="pic" sz="quarter" idx="13"/>
          </p:nvPr>
        </p:nvPicPr>
        <p:blipFill rotWithShape="1">
          <a:blip r:embed="rId3"/>
          <a:srcRect t="33333"/>
          <a:stretch/>
        </p:blipFill>
        <p:spPr>
          <a:xfrm>
            <a:off x="3047" y="-121373"/>
            <a:ext cx="12192000" cy="4572000"/>
          </a:xfrm>
          <a:prstGeom prst="rect">
            <a:avLst/>
          </a:prstGeom>
          <a:solidFill>
            <a:schemeClr val="tx1"/>
          </a:solidFill>
        </p:spPr>
      </p:pic>
      <p:sp>
        <p:nvSpPr>
          <p:cNvPr id="26" name="Прямоугольник 25">
            <a:extLst>
              <a:ext uri="{FF2B5EF4-FFF2-40B4-BE49-F238E27FC236}">
                <a16:creationId xmlns:a16="http://schemas.microsoft.com/office/drawing/2014/main" id="{4179E790-E691-4202-B7FA-62924FC8D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219240"/>
            <a:ext cx="11301984"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8" name="Прямоугольник 27">
            <a:extLst>
              <a:ext uri="{FF2B5EF4-FFF2-40B4-BE49-F238E27FC236}">
                <a16:creationId xmlns:a16="http://schemas.microsoft.com/office/drawing/2014/main" id="{065EE0A0-4DA6-4AA2-A475-14DB03C55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376057"/>
            <a:ext cx="11303626" cy="2034709"/>
          </a:xfrm>
          <a:prstGeom prst="rect">
            <a:avLst/>
          </a:prstGeom>
          <a:solidFill>
            <a:schemeClr val="bg1"/>
          </a:solidFill>
          <a:ln w="6350" cmpd="sng">
            <a:noFill/>
          </a:ln>
          <a:effectLst/>
        </p:spPr>
        <p:style>
          <a:lnRef idx="1">
            <a:schemeClr val="accent1"/>
          </a:lnRef>
          <a:fillRef idx="3">
            <a:schemeClr val="accent1"/>
          </a:fillRef>
          <a:effectRef idx="2">
            <a:schemeClr val="accent1"/>
          </a:effectRef>
          <a:fontRef idx="minor">
            <a:schemeClr val="lt1"/>
          </a:fontRef>
        </p:style>
      </p:sp>
      <p:sp>
        <p:nvSpPr>
          <p:cNvPr id="8" name="Заголовок 7"/>
          <p:cNvSpPr>
            <a:spLocks noGrp="1"/>
          </p:cNvSpPr>
          <p:nvPr>
            <p:ph type="ctrTitle"/>
          </p:nvPr>
        </p:nvSpPr>
        <p:spPr>
          <a:xfrm>
            <a:off x="609599" y="4314237"/>
            <a:ext cx="10965141" cy="1153007"/>
          </a:xfrm>
        </p:spPr>
        <p:txBody>
          <a:bodyPr vert="horz" lIns="91440" tIns="45720" rIns="91440" bIns="45720" rtlCol="0" anchor="b">
            <a:normAutofit/>
          </a:bodyPr>
          <a:lstStyle/>
          <a:p>
            <a:pPr rtl="0"/>
            <a:r>
              <a:rPr lang="en-US" sz="6600" b="1" dirty="0">
                <a:solidFill>
                  <a:schemeClr val="tx1"/>
                </a:solidFill>
                <a:effectLst>
                  <a:glow rad="228600">
                    <a:schemeClr val="accent1">
                      <a:satMod val="175000"/>
                      <a:alpha val="40000"/>
                    </a:schemeClr>
                  </a:glow>
                  <a:outerShdw blurRad="38100" dist="38100" dir="2700000" algn="tl">
                    <a:srgbClr val="000000">
                      <a:alpha val="43137"/>
                    </a:srgbClr>
                  </a:outerShdw>
                </a:effectLst>
              </a:rPr>
              <a:t>REACTIVE 8000</a:t>
            </a:r>
            <a:endParaRPr lang="ru-RU" sz="6600" b="1" dirty="0">
              <a:solidFill>
                <a:schemeClr val="tx1"/>
              </a:solidFill>
              <a:effectLst>
                <a:glow rad="228600">
                  <a:schemeClr val="accent1">
                    <a:satMod val="175000"/>
                    <a:alpha val="40000"/>
                  </a:schemeClr>
                </a:glow>
                <a:outerShdw blurRad="38100" dist="38100" dir="2700000" algn="tl">
                  <a:srgbClr val="000000">
                    <a:alpha val="43137"/>
                  </a:srgbClr>
                </a:outerShdw>
              </a:effectLst>
            </a:endParaRPr>
          </a:p>
        </p:txBody>
      </p:sp>
      <p:sp>
        <p:nvSpPr>
          <p:cNvPr id="9" name="Подзаголовок 8"/>
          <p:cNvSpPr>
            <a:spLocks noGrp="1"/>
          </p:cNvSpPr>
          <p:nvPr>
            <p:ph type="subTitle" idx="1"/>
          </p:nvPr>
        </p:nvSpPr>
        <p:spPr>
          <a:xfrm>
            <a:off x="609598" y="5504576"/>
            <a:ext cx="10965142" cy="447491"/>
          </a:xfrm>
        </p:spPr>
        <p:txBody>
          <a:bodyPr vert="horz" lIns="91440" tIns="45720" rIns="91440" bIns="45720" rtlCol="0" anchor="t">
            <a:normAutofit/>
          </a:bodyPr>
          <a:lstStyle/>
          <a:p>
            <a:pPr algn="just">
              <a:lnSpc>
                <a:spcPct val="115000"/>
              </a:lnSpc>
              <a:spcAft>
                <a:spcPts val="1000"/>
              </a:spcAft>
            </a:pPr>
            <a:r>
              <a:rPr lang="en-US" sz="1800" dirty="0">
                <a:effectLst>
                  <a:glow rad="139700">
                    <a:schemeClr val="accent1">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a unique franchise </a:t>
            </a:r>
            <a:r>
              <a:rPr lang="en-US" sz="1800" dirty="0">
                <a:effectLst>
                  <a:glow rad="139700">
                    <a:schemeClr val="accent1">
                      <a:satMod val="175000"/>
                      <a:alpha val="40000"/>
                    </a:schemeClr>
                  </a:glow>
                </a:effectLst>
                <a:ea typeface="Calibri" panose="020F0502020204030204" pitchFamily="34" charset="0"/>
                <a:cs typeface="Times New Roman" panose="02020603050405020304" pitchFamily="18" charset="0"/>
              </a:rPr>
              <a:t>for</a:t>
            </a:r>
            <a:r>
              <a:rPr lang="en-US" sz="1800" dirty="0">
                <a:effectLst>
                  <a:glow rad="139700">
                    <a:schemeClr val="accent1">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rPr>
              <a:t> the online store of new generation auto additives</a:t>
            </a:r>
            <a:endParaRPr lang="ru-RU" dirty="0"/>
          </a:p>
        </p:txBody>
      </p:sp>
      <p:pic>
        <p:nvPicPr>
          <p:cNvPr id="3" name="Рисунок 2">
            <a:extLst>
              <a:ext uri="{FF2B5EF4-FFF2-40B4-BE49-F238E27FC236}">
                <a16:creationId xmlns:a16="http://schemas.microsoft.com/office/drawing/2014/main" id="{56CCB53B-8681-4927-B2A6-07DBAA8FE2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9195881" y="4219240"/>
            <a:ext cx="2555679" cy="2760133"/>
          </a:xfrm>
          <a:prstGeom prst="rect">
            <a:avLst/>
          </a:prstGeom>
          <a:effectLst>
            <a:glow rad="139700">
              <a:schemeClr val="accent4">
                <a:satMod val="175000"/>
                <a:alpha val="40000"/>
              </a:schemeClr>
            </a:glow>
          </a:effectLst>
        </p:spPr>
      </p:pic>
      <p:sp>
        <p:nvSpPr>
          <p:cNvPr id="4" name="Овал 3">
            <a:extLst>
              <a:ext uri="{FF2B5EF4-FFF2-40B4-BE49-F238E27FC236}">
                <a16:creationId xmlns:a16="http://schemas.microsoft.com/office/drawing/2014/main" id="{906403E3-0CB8-4D52-9A01-BEFA26AFB416}"/>
              </a:ext>
            </a:extLst>
          </p:cNvPr>
          <p:cNvSpPr/>
          <p:nvPr/>
        </p:nvSpPr>
        <p:spPr>
          <a:xfrm>
            <a:off x="799496" y="-342161"/>
            <a:ext cx="1058333" cy="57076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2" name="Рисунок 11">
            <a:extLst>
              <a:ext uri="{FF2B5EF4-FFF2-40B4-BE49-F238E27FC236}">
                <a16:creationId xmlns:a16="http://schemas.microsoft.com/office/drawing/2014/main" id="{CDB3C726-1C6F-49AF-AAAB-838FA5395CA7}"/>
              </a:ext>
            </a:extLst>
          </p:cNvPr>
          <p:cNvPicPr>
            <a:picLocks noChangeAspect="1"/>
          </p:cNvPicPr>
          <p:nvPr/>
        </p:nvPicPr>
        <p:blipFill rotWithShape="1">
          <a:blip r:embed="rId6"/>
          <a:srcRect t="20181" b="1130"/>
          <a:stretch/>
        </p:blipFill>
        <p:spPr>
          <a:xfrm>
            <a:off x="4795" y="-342161"/>
            <a:ext cx="12192000" cy="4792788"/>
          </a:xfrm>
          <a:prstGeom prst="rect">
            <a:avLst/>
          </a:prstGeom>
        </p:spPr>
      </p:pic>
      <p:pic>
        <p:nvPicPr>
          <p:cNvPr id="14" name="Рисунок 13">
            <a:extLst>
              <a:ext uri="{FF2B5EF4-FFF2-40B4-BE49-F238E27FC236}">
                <a16:creationId xmlns:a16="http://schemas.microsoft.com/office/drawing/2014/main" id="{E2A47C6A-C784-41F0-B428-800E7A013511}"/>
              </a:ext>
            </a:extLst>
          </p:cNvPr>
          <p:cNvPicPr>
            <a:picLocks noChangeAspect="1"/>
          </p:cNvPicPr>
          <p:nvPr/>
        </p:nvPicPr>
        <p:blipFill rotWithShape="1">
          <a:blip r:embed="rId7"/>
          <a:srcRect t="17931" b="2238"/>
          <a:stretch/>
        </p:blipFill>
        <p:spPr>
          <a:xfrm>
            <a:off x="3047" y="-342161"/>
            <a:ext cx="12192000" cy="4862205"/>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F018B298-EF0A-4613-98E8-14E754C12E59}"/>
              </a:ext>
            </a:extLst>
          </p:cNvPr>
          <p:cNvSpPr/>
          <p:nvPr/>
        </p:nvSpPr>
        <p:spPr>
          <a:xfrm>
            <a:off x="0" y="0"/>
            <a:ext cx="12192000" cy="68580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6" name="Рисунок 5">
            <a:extLst>
              <a:ext uri="{FF2B5EF4-FFF2-40B4-BE49-F238E27FC236}">
                <a16:creationId xmlns:a16="http://schemas.microsoft.com/office/drawing/2014/main" id="{8D6FA480-FEBF-4520-A0DE-6CAAB491B9B0}"/>
              </a:ext>
            </a:extLst>
          </p:cNvPr>
          <p:cNvPicPr>
            <a:picLocks noChangeAspect="1"/>
          </p:cNvPicPr>
          <p:nvPr/>
        </p:nvPicPr>
        <p:blipFill>
          <a:blip r:embed="rId3"/>
          <a:stretch>
            <a:fillRect/>
          </a:stretch>
        </p:blipFill>
        <p:spPr>
          <a:xfrm>
            <a:off x="0" y="0"/>
            <a:ext cx="4572000" cy="6858000"/>
          </a:xfrm>
          <a:prstGeom prst="rect">
            <a:avLst/>
          </a:prstGeom>
        </p:spPr>
      </p:pic>
      <p:sp>
        <p:nvSpPr>
          <p:cNvPr id="4" name="Заголовок 3"/>
          <p:cNvSpPr>
            <a:spLocks noGrp="1"/>
          </p:cNvSpPr>
          <p:nvPr>
            <p:ph type="title"/>
          </p:nvPr>
        </p:nvSpPr>
        <p:spPr>
          <a:xfrm>
            <a:off x="5253264" y="-93378"/>
            <a:ext cx="4097770" cy="1722419"/>
          </a:xfrm>
        </p:spPr>
        <p:txBody>
          <a:bodyPr rtlCol="0">
            <a:normAutofit/>
            <a:scene3d>
              <a:camera prst="orthographicFront"/>
              <a:lightRig rig="threePt" dir="t"/>
            </a:scene3d>
            <a:sp3d extrusionH="57150">
              <a:bevelT w="38100" h="38100"/>
            </a:sp3d>
          </a:bodyPr>
          <a:lstStyle/>
          <a:p>
            <a:pPr rtl="0"/>
            <a:r>
              <a:rPr lang="en-US" sz="3600" b="1" dirty="0">
                <a:solidFill>
                  <a:schemeClr val="tx1">
                    <a:lumMod val="75000"/>
                    <a:lumOff val="25000"/>
                  </a:schemeClr>
                </a:solidFill>
                <a:effectLst>
                  <a:outerShdw blurRad="50800" dist="38100" dir="16200000" rotWithShape="0">
                    <a:prstClr val="black">
                      <a:alpha val="40000"/>
                    </a:prstClr>
                  </a:outerShdw>
                  <a:reflection blurRad="6350" stA="55000" endA="300" endPos="45500" dir="5400000" sy="-100000" algn="bl" rotWithShape="0"/>
                </a:effectLst>
              </a:rPr>
              <a:t>About the brand</a:t>
            </a:r>
            <a:endParaRPr lang="ru-RU" sz="3600" b="1" dirty="0">
              <a:solidFill>
                <a:schemeClr val="tx1">
                  <a:lumMod val="75000"/>
                  <a:lumOff val="25000"/>
                </a:schemeClr>
              </a:solidFill>
              <a:effectLst>
                <a:outerShdw blurRad="50800" dist="38100" dir="16200000" rotWithShape="0">
                  <a:prstClr val="black">
                    <a:alpha val="40000"/>
                  </a:prstClr>
                </a:outerShdw>
                <a:reflection blurRad="6350" stA="55000" endA="300" endPos="45500" dir="5400000" sy="-100000" algn="bl" rotWithShape="0"/>
              </a:effectLst>
            </a:endParaRPr>
          </a:p>
        </p:txBody>
      </p:sp>
      <p:sp>
        <p:nvSpPr>
          <p:cNvPr id="40" name="Прямоугольник 39">
            <a:extLst>
              <a:ext uri="{FF2B5EF4-FFF2-40B4-BE49-F238E27FC236}">
                <a16:creationId xmlns:a16="http://schemas.microsoft.com/office/drawing/2014/main" id="{A1DEAAA5-3EFB-4343-A12E-96164F89997C}"/>
              </a:ext>
            </a:extLst>
          </p:cNvPr>
          <p:cNvSpPr/>
          <p:nvPr/>
        </p:nvSpPr>
        <p:spPr>
          <a:xfrm>
            <a:off x="5421086" y="1346230"/>
            <a:ext cx="5728062" cy="4874892"/>
          </a:xfrm>
          <a:prstGeom prst="rect">
            <a:avLst/>
          </a:prstGeom>
          <a:solidFill>
            <a:schemeClr val="tx1">
              <a:lumMod val="75000"/>
              <a:lumOff val="25000"/>
            </a:schemeClr>
          </a:solidFill>
          <a:ln/>
          <a:effectLst>
            <a:glow rad="139700">
              <a:schemeClr val="accent5">
                <a:satMod val="175000"/>
                <a:alpha val="40000"/>
              </a:schemeClr>
            </a:glo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Объект 4"/>
          <p:cNvSpPr>
            <a:spLocks noGrp="1"/>
          </p:cNvSpPr>
          <p:nvPr>
            <p:ph idx="1"/>
          </p:nvPr>
        </p:nvSpPr>
        <p:spPr>
          <a:xfrm>
            <a:off x="5557157" y="1023906"/>
            <a:ext cx="5455919" cy="5519540"/>
          </a:xfrm>
        </p:spPr>
        <p:txBody>
          <a:bodyPr rtlCol="0">
            <a:noAutofit/>
          </a:bodyPr>
          <a:lstStyle/>
          <a:p>
            <a:pPr marL="0" indent="0" algn="just">
              <a:lnSpc>
                <a:spcPct val="115000"/>
              </a:lnSpc>
              <a:spcAft>
                <a:spcPts val="1000"/>
              </a:spcAft>
              <a:buNone/>
            </a:pPr>
            <a:r>
              <a:rPr lang="ru-RU" sz="1800" dirty="0">
                <a:ea typeface="Calibri" panose="020F0502020204030204" pitchFamily="34" charset="0"/>
                <a:cs typeface="Times New Roman" panose="02020603050405020304" pitchFamily="18" charset="0"/>
              </a:rPr>
              <a:t>	</a:t>
            </a:r>
            <a:r>
              <a:rPr lang="en-US" b="1" dirty="0">
                <a:effectLst/>
                <a:latin typeface="Calibri" panose="020F0502020204030204" pitchFamily="34" charset="0"/>
                <a:ea typeface="Calibri" panose="020F0502020204030204" pitchFamily="34" charset="0"/>
                <a:cs typeface="Times New Roman" panose="02020603050405020304" pitchFamily="18" charset="0"/>
              </a:rPr>
              <a:t>The world leader in the production and distribution of </a:t>
            </a:r>
            <a:r>
              <a:rPr lang="en-US" b="1" dirty="0">
                <a:ea typeface="Calibri" panose="020F0502020204030204" pitchFamily="34" charset="0"/>
                <a:cs typeface="Times New Roman" panose="02020603050405020304" pitchFamily="18" charset="0"/>
              </a:rPr>
              <a:t>REACTIVE</a:t>
            </a:r>
            <a:r>
              <a:rPr lang="en-US" b="1" dirty="0">
                <a:effectLst/>
                <a:latin typeface="Calibri" panose="020F0502020204030204" pitchFamily="34" charset="0"/>
                <a:ea typeface="Calibri" panose="020F0502020204030204" pitchFamily="34" charset="0"/>
                <a:cs typeface="Times New Roman" panose="02020603050405020304" pitchFamily="18" charset="0"/>
              </a:rPr>
              <a:t> 8000 has existed since 1995, and since 2001 has been actively developing a network of online and offline stores.</a:t>
            </a:r>
            <a:endParaRPr lang="ru-RU"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ru-RU" b="1" dirty="0">
                <a:ea typeface="Calibri" panose="020F0502020204030204" pitchFamily="34" charset="0"/>
                <a:cs typeface="Times New Roman" panose="02020603050405020304" pitchFamily="18" charset="0"/>
              </a:rPr>
              <a:t>	</a:t>
            </a:r>
            <a:r>
              <a:rPr lang="en-US" b="1" dirty="0">
                <a:effectLst/>
                <a:latin typeface="Calibri" panose="020F0502020204030204" pitchFamily="34" charset="0"/>
                <a:ea typeface="Calibri" panose="020F0502020204030204" pitchFamily="34" charset="0"/>
                <a:cs typeface="Times New Roman" panose="02020603050405020304" pitchFamily="18" charset="0"/>
              </a:rPr>
              <a:t>Today, the brand is represented in 16 countries. The popularity of the REACTIVE 8000 brand, impeccable quality, a wide range of products, a high level of loyalty among drivers this allows our online stores to constantly develop and generate a profit stream.</a:t>
            </a:r>
          </a:p>
        </p:txBody>
      </p:sp>
      <p:sp>
        <p:nvSpPr>
          <p:cNvPr id="43" name="Прямоугольник 42">
            <a:extLst>
              <a:ext uri="{FF2B5EF4-FFF2-40B4-BE49-F238E27FC236}">
                <a16:creationId xmlns:a16="http://schemas.microsoft.com/office/drawing/2014/main" id="{27580E80-E188-4429-86B8-4F9860269A1F}"/>
              </a:ext>
            </a:extLst>
          </p:cNvPr>
          <p:cNvSpPr/>
          <p:nvPr/>
        </p:nvSpPr>
        <p:spPr>
          <a:xfrm>
            <a:off x="-207715" y="483326"/>
            <a:ext cx="45719" cy="126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8791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Рисунок 30">
            <a:extLst>
              <a:ext uri="{FF2B5EF4-FFF2-40B4-BE49-F238E27FC236}">
                <a16:creationId xmlns:a16="http://schemas.microsoft.com/office/drawing/2014/main" id="{74C016D0-3FE8-499A-A820-B83EAC91D99B}"/>
              </a:ext>
            </a:extLst>
          </p:cNvPr>
          <p:cNvPicPr>
            <a:picLocks noChangeAspect="1"/>
          </p:cNvPicPr>
          <p:nvPr/>
        </p:nvPicPr>
        <p:blipFill rotWithShape="1">
          <a:blip r:embed="rId3"/>
          <a:srcRect b="17260"/>
          <a:stretch/>
        </p:blipFill>
        <p:spPr>
          <a:xfrm>
            <a:off x="0" y="0"/>
            <a:ext cx="12192000" cy="6858000"/>
          </a:xfrm>
          <a:prstGeom prst="rect">
            <a:avLst/>
          </a:prstGeom>
        </p:spPr>
      </p:pic>
      <p:grpSp>
        <p:nvGrpSpPr>
          <p:cNvPr id="18" name="Группа 17" descr="Графический элемент SmartArt">
            <a:extLst>
              <a:ext uri="{FF2B5EF4-FFF2-40B4-BE49-F238E27FC236}">
                <a16:creationId xmlns:a16="http://schemas.microsoft.com/office/drawing/2014/main" id="{5271A259-DB56-4198-A814-941996F914CF}"/>
              </a:ext>
            </a:extLst>
          </p:cNvPr>
          <p:cNvGrpSpPr/>
          <p:nvPr/>
        </p:nvGrpSpPr>
        <p:grpSpPr>
          <a:xfrm>
            <a:off x="625635" y="1975104"/>
            <a:ext cx="10633803" cy="3449549"/>
            <a:chOff x="625635" y="1975104"/>
            <a:chExt cx="10633803" cy="3449549"/>
          </a:xfrm>
        </p:grpSpPr>
        <p:sp>
          <p:nvSpPr>
            <p:cNvPr id="19" name="Прямоугольник: скругленные углы 18">
              <a:extLst>
                <a:ext uri="{FF2B5EF4-FFF2-40B4-BE49-F238E27FC236}">
                  <a16:creationId xmlns:a16="http://schemas.microsoft.com/office/drawing/2014/main" id="{D77D632C-F18E-4A6F-BE7E-1118604A10F4}"/>
                </a:ext>
              </a:extLst>
            </p:cNvPr>
            <p:cNvSpPr/>
            <p:nvPr/>
          </p:nvSpPr>
          <p:spPr>
            <a:xfrm>
              <a:off x="630893" y="1975104"/>
              <a:ext cx="10628545" cy="1520553"/>
            </a:xfrm>
            <a:prstGeom prst="roundRect">
              <a:avLst>
                <a:gd name="adj" fmla="val 10000"/>
              </a:avLst>
            </a:prstGeom>
            <a:solidFill>
              <a:schemeClr val="bg1"/>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0" name="Прямоугольник: скругленные углы 19">
              <a:extLst>
                <a:ext uri="{FF2B5EF4-FFF2-40B4-BE49-F238E27FC236}">
                  <a16:creationId xmlns:a16="http://schemas.microsoft.com/office/drawing/2014/main" id="{38AF868B-35F6-4470-BFA2-F3405F0DE25B}"/>
                </a:ext>
              </a:extLst>
            </p:cNvPr>
            <p:cNvSpPr/>
            <p:nvPr/>
          </p:nvSpPr>
          <p:spPr>
            <a:xfrm flipH="1" flipV="1">
              <a:off x="1505525" y="2456871"/>
              <a:ext cx="245079" cy="415933"/>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Полилиния: фигура 20">
              <a:extLst>
                <a:ext uri="{FF2B5EF4-FFF2-40B4-BE49-F238E27FC236}">
                  <a16:creationId xmlns:a16="http://schemas.microsoft.com/office/drawing/2014/main" id="{5F241D98-84D2-49FE-AAFA-BE2FC8D89B78}"/>
                </a:ext>
              </a:extLst>
            </p:cNvPr>
            <p:cNvSpPr/>
            <p:nvPr/>
          </p:nvSpPr>
          <p:spPr>
            <a:xfrm rot="21600000">
              <a:off x="625635" y="3284029"/>
              <a:ext cx="2033992" cy="2140623"/>
            </a:xfrm>
            <a:custGeom>
              <a:avLst/>
              <a:gdLst>
                <a:gd name="connsiteX0" fmla="*/ 213569 w 2033991"/>
                <a:gd name="connsiteY0" fmla="*/ 0 h 2140622"/>
                <a:gd name="connsiteX1" fmla="*/ 1820422 w 2033991"/>
                <a:gd name="connsiteY1" fmla="*/ 0 h 2140622"/>
                <a:gd name="connsiteX2" fmla="*/ 2033991 w 2033991"/>
                <a:gd name="connsiteY2" fmla="*/ 213569 h 2140622"/>
                <a:gd name="connsiteX3" fmla="*/ 2033991 w 2033991"/>
                <a:gd name="connsiteY3" fmla="*/ 2140622 h 2140622"/>
                <a:gd name="connsiteX4" fmla="*/ 2033991 w 2033991"/>
                <a:gd name="connsiteY4" fmla="*/ 2140622 h 2140622"/>
                <a:gd name="connsiteX5" fmla="*/ 0 w 2033991"/>
                <a:gd name="connsiteY5" fmla="*/ 2140622 h 2140622"/>
                <a:gd name="connsiteX6" fmla="*/ 0 w 2033991"/>
                <a:gd name="connsiteY6" fmla="*/ 2140622 h 2140622"/>
                <a:gd name="connsiteX7" fmla="*/ 0 w 2033991"/>
                <a:gd name="connsiteY7" fmla="*/ 213569 h 2140622"/>
                <a:gd name="connsiteX8" fmla="*/ 213569 w 2033991"/>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3991" h="2140622">
                  <a:moveTo>
                    <a:pt x="1820422" y="2140622"/>
                  </a:moveTo>
                  <a:lnTo>
                    <a:pt x="213569" y="2140622"/>
                  </a:lnTo>
                  <a:cubicBezTo>
                    <a:pt x="95618" y="2140622"/>
                    <a:pt x="0" y="2045004"/>
                    <a:pt x="0" y="1927053"/>
                  </a:cubicBezTo>
                  <a:lnTo>
                    <a:pt x="0" y="0"/>
                  </a:lnTo>
                  <a:lnTo>
                    <a:pt x="0" y="0"/>
                  </a:lnTo>
                  <a:lnTo>
                    <a:pt x="2033991" y="0"/>
                  </a:lnTo>
                  <a:lnTo>
                    <a:pt x="2033991" y="0"/>
                  </a:lnTo>
                  <a:lnTo>
                    <a:pt x="2033991" y="1927053"/>
                  </a:lnTo>
                  <a:cubicBezTo>
                    <a:pt x="2033991" y="2045004"/>
                    <a:pt x="1938373" y="2140622"/>
                    <a:pt x="1820422" y="2140622"/>
                  </a:cubicBez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4792" tIns="142241" rIns="204793" bIns="204792" numCol="1" spcCol="1270" rtlCol="0" anchor="t" anchorCtr="0">
              <a:noAutofit/>
            </a:bodyPr>
            <a:lstStyle/>
            <a:p>
              <a:pPr marL="0" lvl="0" indent="0" algn="ctr" defTabSz="889000" rtl="0">
                <a:lnSpc>
                  <a:spcPct val="90000"/>
                </a:lnSpc>
                <a:spcBef>
                  <a:spcPct val="0"/>
                </a:spcBef>
                <a:spcAft>
                  <a:spcPct val="35000"/>
                </a:spcAft>
                <a:buNone/>
              </a:pPr>
              <a:r>
                <a:rPr lang="en-US"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19 years</a:t>
              </a:r>
              <a:endPar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endParaRPr>
            </a:p>
            <a:p>
              <a:pPr marL="0" lvl="0" indent="0" algn="ctr" defTabSz="889000" rtl="0">
                <a:lnSpc>
                  <a:spcPct val="90000"/>
                </a:lnSpc>
                <a:spcBef>
                  <a:spcPct val="0"/>
                </a:spcBef>
                <a:spcAft>
                  <a:spcPct val="35000"/>
                </a:spcAft>
                <a:buNone/>
              </a:pP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More than 19 years on the European market</a:t>
              </a:r>
              <a:endParaRPr lang="ru-RU" sz="1200" kern="1200" noProof="0" dirty="0">
                <a:solidFill>
                  <a:schemeClr val="tx1"/>
                </a:solidFill>
                <a:latin typeface="Calibri" panose="020F0502020204030204" pitchFamily="34" charset="0"/>
              </a:endParaRPr>
            </a:p>
          </p:txBody>
        </p:sp>
        <p:sp>
          <p:nvSpPr>
            <p:cNvPr id="22" name="Прямоугольник: скругленные углы 21">
              <a:extLst>
                <a:ext uri="{FF2B5EF4-FFF2-40B4-BE49-F238E27FC236}">
                  <a16:creationId xmlns:a16="http://schemas.microsoft.com/office/drawing/2014/main" id="{2FF5308A-52F5-44F5-81A0-661E93D488A2}"/>
                </a:ext>
              </a:extLst>
            </p:cNvPr>
            <p:cNvSpPr/>
            <p:nvPr/>
          </p:nvSpPr>
          <p:spPr>
            <a:xfrm>
              <a:off x="3532214" y="2313802"/>
              <a:ext cx="575068" cy="702071"/>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Полилиния: фигура 22">
              <a:extLst>
                <a:ext uri="{FF2B5EF4-FFF2-40B4-BE49-F238E27FC236}">
                  <a16:creationId xmlns:a16="http://schemas.microsoft.com/office/drawing/2014/main" id="{D4E5D849-D41C-432F-B9FF-A8378BD44A7E}"/>
                </a:ext>
              </a:extLst>
            </p:cNvPr>
            <p:cNvSpPr/>
            <p:nvPr/>
          </p:nvSpPr>
          <p:spPr>
            <a:xfrm rot="21600000">
              <a:off x="2840842" y="3284029"/>
              <a:ext cx="1957813" cy="2140623"/>
            </a:xfrm>
            <a:custGeom>
              <a:avLst/>
              <a:gdLst>
                <a:gd name="connsiteX0" fmla="*/ 205570 w 1957813"/>
                <a:gd name="connsiteY0" fmla="*/ 0 h 2140622"/>
                <a:gd name="connsiteX1" fmla="*/ 1752243 w 1957813"/>
                <a:gd name="connsiteY1" fmla="*/ 0 h 2140622"/>
                <a:gd name="connsiteX2" fmla="*/ 1957813 w 1957813"/>
                <a:gd name="connsiteY2" fmla="*/ 205570 h 2140622"/>
                <a:gd name="connsiteX3" fmla="*/ 1957813 w 1957813"/>
                <a:gd name="connsiteY3" fmla="*/ 2140622 h 2140622"/>
                <a:gd name="connsiteX4" fmla="*/ 1957813 w 1957813"/>
                <a:gd name="connsiteY4" fmla="*/ 2140622 h 2140622"/>
                <a:gd name="connsiteX5" fmla="*/ 0 w 1957813"/>
                <a:gd name="connsiteY5" fmla="*/ 2140622 h 2140622"/>
                <a:gd name="connsiteX6" fmla="*/ 0 w 1957813"/>
                <a:gd name="connsiteY6" fmla="*/ 2140622 h 2140622"/>
                <a:gd name="connsiteX7" fmla="*/ 0 w 1957813"/>
                <a:gd name="connsiteY7" fmla="*/ 205570 h 2140622"/>
                <a:gd name="connsiteX8" fmla="*/ 205570 w 1957813"/>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7813" h="2140622">
                  <a:moveTo>
                    <a:pt x="1752243" y="2140622"/>
                  </a:moveTo>
                  <a:lnTo>
                    <a:pt x="205570" y="2140622"/>
                  </a:lnTo>
                  <a:cubicBezTo>
                    <a:pt x="92037" y="2140622"/>
                    <a:pt x="0" y="2048585"/>
                    <a:pt x="0" y="1935052"/>
                  </a:cubicBezTo>
                  <a:lnTo>
                    <a:pt x="0" y="0"/>
                  </a:lnTo>
                  <a:lnTo>
                    <a:pt x="0" y="0"/>
                  </a:lnTo>
                  <a:lnTo>
                    <a:pt x="1957813" y="0"/>
                  </a:lnTo>
                  <a:lnTo>
                    <a:pt x="1957813" y="0"/>
                  </a:lnTo>
                  <a:lnTo>
                    <a:pt x="1957813" y="1935052"/>
                  </a:lnTo>
                  <a:cubicBezTo>
                    <a:pt x="1957813" y="2048585"/>
                    <a:pt x="1865776" y="2140622"/>
                    <a:pt x="1752243" y="2140622"/>
                  </a:cubicBez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2450" tIns="142241" rIns="202450" bIns="202450" numCol="1" spcCol="1270" rtlCol="0" anchor="t" anchorCtr="0">
              <a:noAutofit/>
            </a:bodyPr>
            <a:lstStyle/>
            <a:p>
              <a:pPr algn="ctr" defTabSz="889000">
                <a:lnSpc>
                  <a:spcPct val="90000"/>
                </a:lnSpc>
                <a:spcBef>
                  <a:spcPct val="0"/>
                </a:spcBef>
                <a:spcAft>
                  <a:spcPct val="35000"/>
                </a:spcAft>
              </a:pPr>
              <a:r>
                <a:rPr lang="ru-RU" sz="2000" kern="1200" dirty="0">
                  <a:solidFill>
                    <a:srgbClr val="ED8428"/>
                  </a:solidFill>
                  <a:effectLst>
                    <a:outerShdw blurRad="38100" dist="38100" dir="2700000" algn="tl">
                      <a:srgbClr val="000000">
                        <a:alpha val="43137"/>
                      </a:srgbClr>
                    </a:outerShdw>
                  </a:effectLst>
                </a:rPr>
                <a:t>€ </a:t>
              </a:r>
              <a:r>
                <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24 000</a:t>
              </a:r>
              <a:r>
                <a:rPr lang="ru-RU" sz="2000" b="1" kern="1200" noProof="0" dirty="0">
                  <a:solidFill>
                    <a:srgbClr val="ED8428"/>
                  </a:solidFill>
                  <a:effectLst>
                    <a:outerShdw blurRad="38100" dist="38100" dir="2700000" algn="tl">
                      <a:srgbClr val="000000">
                        <a:alpha val="43137"/>
                      </a:srgbClr>
                    </a:outerShdw>
                  </a:effectLst>
                  <a:latin typeface="Calibri" panose="020F0502020204030204" pitchFamily="34" charset="0"/>
                </a:rPr>
                <a:t> </a:t>
              </a:r>
            </a:p>
            <a:p>
              <a:pPr marL="0" lvl="0" indent="0" algn="ctr" defTabSz="889000" rtl="0">
                <a:lnSpc>
                  <a:spcPct val="90000"/>
                </a:lnSpc>
                <a:spcBef>
                  <a:spcPct val="0"/>
                </a:spcBef>
                <a:spcAft>
                  <a:spcPct val="35000"/>
                </a:spcAft>
                <a:buNone/>
              </a:pP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More than € 24,000 average annual profit of the franchisee</a:t>
              </a:r>
              <a:endParaRPr lang="ru-RU" sz="1800" kern="1200" noProof="0" dirty="0">
                <a:solidFill>
                  <a:schemeClr val="accent1"/>
                </a:solidFill>
                <a:latin typeface="Calibri" panose="020F0502020204030204" pitchFamily="34" charset="0"/>
              </a:endParaRPr>
            </a:p>
          </p:txBody>
        </p:sp>
        <p:sp>
          <p:nvSpPr>
            <p:cNvPr id="25" name="Полилиния: фигура 24">
              <a:extLst>
                <a:ext uri="{FF2B5EF4-FFF2-40B4-BE49-F238E27FC236}">
                  <a16:creationId xmlns:a16="http://schemas.microsoft.com/office/drawing/2014/main" id="{842E99C6-ADF3-45DF-B0EF-EF42CABEFDCA}"/>
                </a:ext>
              </a:extLst>
            </p:cNvPr>
            <p:cNvSpPr/>
            <p:nvPr/>
          </p:nvSpPr>
          <p:spPr>
            <a:xfrm rot="21600000">
              <a:off x="4994436" y="3284030"/>
              <a:ext cx="1957813" cy="2140623"/>
            </a:xfrm>
            <a:custGeom>
              <a:avLst/>
              <a:gdLst>
                <a:gd name="connsiteX0" fmla="*/ 205570 w 1957813"/>
                <a:gd name="connsiteY0" fmla="*/ 0 h 2140622"/>
                <a:gd name="connsiteX1" fmla="*/ 1752243 w 1957813"/>
                <a:gd name="connsiteY1" fmla="*/ 0 h 2140622"/>
                <a:gd name="connsiteX2" fmla="*/ 1957813 w 1957813"/>
                <a:gd name="connsiteY2" fmla="*/ 205570 h 2140622"/>
                <a:gd name="connsiteX3" fmla="*/ 1957813 w 1957813"/>
                <a:gd name="connsiteY3" fmla="*/ 2140622 h 2140622"/>
                <a:gd name="connsiteX4" fmla="*/ 1957813 w 1957813"/>
                <a:gd name="connsiteY4" fmla="*/ 2140622 h 2140622"/>
                <a:gd name="connsiteX5" fmla="*/ 0 w 1957813"/>
                <a:gd name="connsiteY5" fmla="*/ 2140622 h 2140622"/>
                <a:gd name="connsiteX6" fmla="*/ 0 w 1957813"/>
                <a:gd name="connsiteY6" fmla="*/ 2140622 h 2140622"/>
                <a:gd name="connsiteX7" fmla="*/ 0 w 1957813"/>
                <a:gd name="connsiteY7" fmla="*/ 205570 h 2140622"/>
                <a:gd name="connsiteX8" fmla="*/ 205570 w 1957813"/>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7813" h="2140622">
                  <a:moveTo>
                    <a:pt x="1752243" y="2140622"/>
                  </a:moveTo>
                  <a:lnTo>
                    <a:pt x="205570" y="2140622"/>
                  </a:lnTo>
                  <a:cubicBezTo>
                    <a:pt x="92037" y="2140622"/>
                    <a:pt x="0" y="2048585"/>
                    <a:pt x="0" y="1935052"/>
                  </a:cubicBezTo>
                  <a:lnTo>
                    <a:pt x="0" y="0"/>
                  </a:lnTo>
                  <a:lnTo>
                    <a:pt x="0" y="0"/>
                  </a:lnTo>
                  <a:lnTo>
                    <a:pt x="1957813" y="0"/>
                  </a:lnTo>
                  <a:lnTo>
                    <a:pt x="1957813" y="0"/>
                  </a:lnTo>
                  <a:lnTo>
                    <a:pt x="1957813" y="1935052"/>
                  </a:lnTo>
                  <a:cubicBezTo>
                    <a:pt x="1957813" y="2048585"/>
                    <a:pt x="1865776" y="2140622"/>
                    <a:pt x="1752243" y="2140622"/>
                  </a:cubicBez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2450" tIns="142240" rIns="202450" bIns="202451" numCol="1" spcCol="1270" rtlCol="0" anchor="t" anchorCtr="0">
              <a:noAutofit/>
            </a:bodyPr>
            <a:lstStyle/>
            <a:p>
              <a:pPr marL="0" lvl="0" indent="0" algn="ctr" defTabSz="889000" rtl="0">
                <a:lnSpc>
                  <a:spcPct val="90000"/>
                </a:lnSpc>
                <a:spcBef>
                  <a:spcPct val="0"/>
                </a:spcBef>
                <a:spcAft>
                  <a:spcPct val="35000"/>
                </a:spcAft>
                <a:buNone/>
              </a:pPr>
              <a:r>
                <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70 %</a:t>
              </a:r>
            </a:p>
            <a:p>
              <a:pPr marL="0" lvl="0" indent="0" algn="ctr" defTabSz="889000" rtl="0">
                <a:lnSpc>
                  <a:spcPct val="90000"/>
                </a:lnSpc>
                <a:spcBef>
                  <a:spcPct val="0"/>
                </a:spcBef>
                <a:spcAft>
                  <a:spcPct val="35000"/>
                </a:spcAft>
                <a:buNone/>
              </a:pP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More than 70% of buyers return for a second purchase and become regular customers</a:t>
              </a:r>
              <a:endParaRPr lang="ru-RU" sz="1400" kern="1200" noProof="0" dirty="0">
                <a:solidFill>
                  <a:schemeClr val="accent1"/>
                </a:solidFill>
                <a:effectLst>
                  <a:outerShdw blurRad="38100" dist="38100" dir="2700000" algn="tl">
                    <a:srgbClr val="000000">
                      <a:alpha val="43137"/>
                    </a:srgbClr>
                  </a:outerShdw>
                </a:effectLst>
                <a:latin typeface="Calibri" panose="020F0502020204030204" pitchFamily="34" charset="0"/>
              </a:endParaRPr>
            </a:p>
          </p:txBody>
        </p:sp>
        <p:sp>
          <p:nvSpPr>
            <p:cNvPr id="27" name="Полилиния: фигура 26">
              <a:extLst>
                <a:ext uri="{FF2B5EF4-FFF2-40B4-BE49-F238E27FC236}">
                  <a16:creationId xmlns:a16="http://schemas.microsoft.com/office/drawing/2014/main" id="{15C49653-5A4B-4656-9FFC-91F98FE9E706}"/>
                </a:ext>
              </a:extLst>
            </p:cNvPr>
            <p:cNvSpPr/>
            <p:nvPr/>
          </p:nvSpPr>
          <p:spPr>
            <a:xfrm rot="21600000">
              <a:off x="7148031" y="3284030"/>
              <a:ext cx="1957813" cy="2140622"/>
            </a:xfrm>
            <a:custGeom>
              <a:avLst/>
              <a:gdLst>
                <a:gd name="connsiteX0" fmla="*/ 205570 w 1957813"/>
                <a:gd name="connsiteY0" fmla="*/ 0 h 2140622"/>
                <a:gd name="connsiteX1" fmla="*/ 1752243 w 1957813"/>
                <a:gd name="connsiteY1" fmla="*/ 0 h 2140622"/>
                <a:gd name="connsiteX2" fmla="*/ 1957813 w 1957813"/>
                <a:gd name="connsiteY2" fmla="*/ 205570 h 2140622"/>
                <a:gd name="connsiteX3" fmla="*/ 1957813 w 1957813"/>
                <a:gd name="connsiteY3" fmla="*/ 2140622 h 2140622"/>
                <a:gd name="connsiteX4" fmla="*/ 1957813 w 1957813"/>
                <a:gd name="connsiteY4" fmla="*/ 2140622 h 2140622"/>
                <a:gd name="connsiteX5" fmla="*/ 0 w 1957813"/>
                <a:gd name="connsiteY5" fmla="*/ 2140622 h 2140622"/>
                <a:gd name="connsiteX6" fmla="*/ 0 w 1957813"/>
                <a:gd name="connsiteY6" fmla="*/ 2140622 h 2140622"/>
                <a:gd name="connsiteX7" fmla="*/ 0 w 1957813"/>
                <a:gd name="connsiteY7" fmla="*/ 205570 h 2140622"/>
                <a:gd name="connsiteX8" fmla="*/ 205570 w 1957813"/>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7813" h="2140622">
                  <a:moveTo>
                    <a:pt x="1752243" y="2140622"/>
                  </a:moveTo>
                  <a:lnTo>
                    <a:pt x="205570" y="2140622"/>
                  </a:lnTo>
                  <a:cubicBezTo>
                    <a:pt x="92037" y="2140622"/>
                    <a:pt x="0" y="2048585"/>
                    <a:pt x="0" y="1935052"/>
                  </a:cubicBezTo>
                  <a:lnTo>
                    <a:pt x="0" y="0"/>
                  </a:lnTo>
                  <a:lnTo>
                    <a:pt x="0" y="0"/>
                  </a:lnTo>
                  <a:lnTo>
                    <a:pt x="1957813" y="0"/>
                  </a:lnTo>
                  <a:lnTo>
                    <a:pt x="1957813" y="0"/>
                  </a:lnTo>
                  <a:lnTo>
                    <a:pt x="1957813" y="1935052"/>
                  </a:lnTo>
                  <a:cubicBezTo>
                    <a:pt x="1957813" y="2048585"/>
                    <a:pt x="1865776" y="2140622"/>
                    <a:pt x="1752243" y="2140622"/>
                  </a:cubicBez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2450" tIns="142240" rIns="202450" bIns="202450" numCol="1" spcCol="1270" rtlCol="0" anchor="t" anchorCtr="0">
              <a:noAutofit/>
            </a:bodyPr>
            <a:lstStyle/>
            <a:p>
              <a:pPr algn="ctr" defTabSz="889000">
                <a:lnSpc>
                  <a:spcPct val="90000"/>
                </a:lnSpc>
                <a:spcBef>
                  <a:spcPct val="0"/>
                </a:spcBef>
                <a:spcAft>
                  <a:spcPct val="35000"/>
                </a:spcAft>
              </a:pPr>
              <a:r>
                <a:rPr lang="ru-RU" sz="2000" kern="1200" dirty="0">
                  <a:solidFill>
                    <a:srgbClr val="ED8428"/>
                  </a:solidFill>
                  <a:effectLst>
                    <a:outerShdw blurRad="38100" dist="38100" dir="2700000" algn="tl">
                      <a:srgbClr val="000000">
                        <a:alpha val="43137"/>
                      </a:srgbClr>
                    </a:outerShdw>
                  </a:effectLst>
                </a:rPr>
                <a:t>€</a:t>
              </a:r>
              <a:r>
                <a:rPr lang="ru-RU" sz="2000" b="1" dirty="0">
                  <a:solidFill>
                    <a:schemeClr val="accent1"/>
                  </a:solidFill>
                  <a:effectLst>
                    <a:outerShdw blurRad="38100" dist="38100" dir="2700000" algn="tl">
                      <a:srgbClr val="000000">
                        <a:alpha val="43137"/>
                      </a:srgbClr>
                    </a:outerShdw>
                  </a:effectLst>
                  <a:latin typeface="Calibri" panose="020F0502020204030204" pitchFamily="34" charset="0"/>
                </a:rPr>
                <a:t> </a:t>
              </a:r>
              <a:r>
                <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1,5 </a:t>
              </a:r>
              <a:r>
                <a:rPr lang="en-US"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million</a:t>
              </a:r>
              <a:r>
                <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 </a:t>
              </a:r>
            </a:p>
            <a:p>
              <a:pPr algn="ctr" defTabSz="889000">
                <a:lnSpc>
                  <a:spcPct val="90000"/>
                </a:lnSpc>
                <a:spcBef>
                  <a:spcPct val="0"/>
                </a:spcBef>
                <a:spcAft>
                  <a:spcPct val="35000"/>
                </a:spcAft>
              </a:pP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More than € 1.5 million annual turnover of the REACTIVE 8000 group of companies</a:t>
              </a:r>
              <a:endParaRPr lang="ru-RU" sz="2000" kern="1200" noProof="0" dirty="0">
                <a:solidFill>
                  <a:schemeClr val="tx1">
                    <a:lumMod val="75000"/>
                    <a:lumOff val="25000"/>
                  </a:schemeClr>
                </a:solidFill>
                <a:latin typeface="Calibri" panose="020F0502020204030204" pitchFamily="34" charset="0"/>
              </a:endParaRPr>
            </a:p>
          </p:txBody>
        </p:sp>
        <p:sp>
          <p:nvSpPr>
            <p:cNvPr id="28" name="Прямоугольник: скругленные углы 27">
              <a:extLst>
                <a:ext uri="{FF2B5EF4-FFF2-40B4-BE49-F238E27FC236}">
                  <a16:creationId xmlns:a16="http://schemas.microsoft.com/office/drawing/2014/main" id="{33021D89-4626-4673-AB54-3C330884D81F}"/>
                </a:ext>
              </a:extLst>
            </p:cNvPr>
            <p:cNvSpPr/>
            <p:nvPr/>
          </p:nvSpPr>
          <p:spPr>
            <a:xfrm>
              <a:off x="9993702" y="2314655"/>
              <a:ext cx="573658" cy="700365"/>
            </a:xfrm>
            <a:prstGeom prst="roundRect">
              <a:avLst>
                <a:gd name="adj" fmla="val 1000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9" name="Полилиния: фигура 28">
              <a:extLst>
                <a:ext uri="{FF2B5EF4-FFF2-40B4-BE49-F238E27FC236}">
                  <a16:creationId xmlns:a16="http://schemas.microsoft.com/office/drawing/2014/main" id="{A019641E-DEAC-4A89-81E1-C270F78A8EDF}"/>
                </a:ext>
              </a:extLst>
            </p:cNvPr>
            <p:cNvSpPr/>
            <p:nvPr/>
          </p:nvSpPr>
          <p:spPr>
            <a:xfrm rot="21600000">
              <a:off x="9301625" y="3284030"/>
              <a:ext cx="1957813" cy="2140623"/>
            </a:xfrm>
            <a:custGeom>
              <a:avLst/>
              <a:gdLst>
                <a:gd name="connsiteX0" fmla="*/ 205570 w 1957813"/>
                <a:gd name="connsiteY0" fmla="*/ 0 h 2140622"/>
                <a:gd name="connsiteX1" fmla="*/ 1752243 w 1957813"/>
                <a:gd name="connsiteY1" fmla="*/ 0 h 2140622"/>
                <a:gd name="connsiteX2" fmla="*/ 1957813 w 1957813"/>
                <a:gd name="connsiteY2" fmla="*/ 205570 h 2140622"/>
                <a:gd name="connsiteX3" fmla="*/ 1957813 w 1957813"/>
                <a:gd name="connsiteY3" fmla="*/ 2140622 h 2140622"/>
                <a:gd name="connsiteX4" fmla="*/ 1957813 w 1957813"/>
                <a:gd name="connsiteY4" fmla="*/ 2140622 h 2140622"/>
                <a:gd name="connsiteX5" fmla="*/ 0 w 1957813"/>
                <a:gd name="connsiteY5" fmla="*/ 2140622 h 2140622"/>
                <a:gd name="connsiteX6" fmla="*/ 0 w 1957813"/>
                <a:gd name="connsiteY6" fmla="*/ 2140622 h 2140622"/>
                <a:gd name="connsiteX7" fmla="*/ 0 w 1957813"/>
                <a:gd name="connsiteY7" fmla="*/ 205570 h 2140622"/>
                <a:gd name="connsiteX8" fmla="*/ 205570 w 1957813"/>
                <a:gd name="connsiteY8" fmla="*/ 0 h 214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7813" h="2140622">
                  <a:moveTo>
                    <a:pt x="1752243" y="2140622"/>
                  </a:moveTo>
                  <a:lnTo>
                    <a:pt x="205570" y="2140622"/>
                  </a:lnTo>
                  <a:cubicBezTo>
                    <a:pt x="92037" y="2140622"/>
                    <a:pt x="0" y="2048585"/>
                    <a:pt x="0" y="1935052"/>
                  </a:cubicBezTo>
                  <a:lnTo>
                    <a:pt x="0" y="0"/>
                  </a:lnTo>
                  <a:lnTo>
                    <a:pt x="0" y="0"/>
                  </a:lnTo>
                  <a:lnTo>
                    <a:pt x="1957813" y="0"/>
                  </a:lnTo>
                  <a:lnTo>
                    <a:pt x="1957813" y="0"/>
                  </a:lnTo>
                  <a:lnTo>
                    <a:pt x="1957813" y="1935052"/>
                  </a:lnTo>
                  <a:cubicBezTo>
                    <a:pt x="1957813" y="2048585"/>
                    <a:pt x="1865776" y="2140622"/>
                    <a:pt x="1752243" y="2140622"/>
                  </a:cubicBezTo>
                  <a:close/>
                </a:path>
              </a:pathLst>
            </a:cu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2450" tIns="142240" rIns="202450" bIns="202451" numCol="1" spcCol="1270" rtlCol="0" anchor="t" anchorCtr="0">
              <a:noAutofit/>
            </a:bodyPr>
            <a:lstStyle/>
            <a:p>
              <a:pPr algn="ctr" defTabSz="889000">
                <a:lnSpc>
                  <a:spcPct val="90000"/>
                </a:lnSpc>
                <a:spcBef>
                  <a:spcPct val="0"/>
                </a:spcBef>
                <a:spcAft>
                  <a:spcPct val="35000"/>
                </a:spcAft>
              </a:pPr>
              <a:r>
                <a:rPr lang="ru-RU" sz="2000" kern="1200" dirty="0">
                  <a:solidFill>
                    <a:srgbClr val="ED8428"/>
                  </a:solidFill>
                  <a:effectLst>
                    <a:outerShdw blurRad="38100" dist="38100" dir="2700000" algn="tl">
                      <a:srgbClr val="000000">
                        <a:alpha val="43137"/>
                      </a:srgbClr>
                    </a:outerShdw>
                  </a:effectLst>
                </a:rPr>
                <a:t>€</a:t>
              </a:r>
              <a:r>
                <a:rPr lang="ru-RU" sz="2000" b="1" dirty="0">
                  <a:solidFill>
                    <a:schemeClr val="accent1"/>
                  </a:solidFill>
                  <a:effectLst>
                    <a:outerShdw blurRad="38100" dist="38100" dir="2700000" algn="tl">
                      <a:srgbClr val="000000">
                        <a:alpha val="43137"/>
                      </a:srgbClr>
                    </a:outerShdw>
                  </a:effectLst>
                  <a:latin typeface="Calibri" panose="020F0502020204030204" pitchFamily="34" charset="0"/>
                </a:rPr>
                <a:t> </a:t>
              </a:r>
              <a:r>
                <a:rPr lang="ru-RU" sz="2000" b="1" kern="1200" noProof="0" dirty="0">
                  <a:solidFill>
                    <a:schemeClr val="accent1"/>
                  </a:solidFill>
                  <a:effectLst>
                    <a:outerShdw blurRad="38100" dist="38100" dir="2700000" algn="tl">
                      <a:srgbClr val="000000">
                        <a:alpha val="43137"/>
                      </a:srgbClr>
                    </a:outerShdw>
                  </a:effectLst>
                  <a:latin typeface="Calibri" panose="020F0502020204030204" pitchFamily="34" charset="0"/>
                </a:rPr>
                <a:t>20-30 </a:t>
              </a:r>
            </a:p>
            <a:p>
              <a:pPr marL="0" lvl="0" indent="0" algn="ctr" defTabSz="889000" rtl="0">
                <a:lnSpc>
                  <a:spcPct val="90000"/>
                </a:lnSpc>
                <a:spcBef>
                  <a:spcPct val="0"/>
                </a:spcBef>
                <a:spcAft>
                  <a:spcPct val="35000"/>
                </a:spcAft>
                <a:buNone/>
              </a:pP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Average </a:t>
              </a:r>
              <a:r>
                <a:rPr lang="en-US" sz="140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bill</a:t>
              </a:r>
              <a:r>
                <a:rPr lang="en-US" sz="1400" kern="1200" noProof="0" dirty="0">
                  <a:solidFill>
                    <a:schemeClr val="tx1">
                      <a:lumMod val="75000"/>
                      <a:lumOff val="25000"/>
                    </a:schemeClr>
                  </a:solidFill>
                  <a:effectLst>
                    <a:outerShdw blurRad="38100" dist="38100" dir="2700000" algn="tl">
                      <a:srgbClr val="000000">
                        <a:alpha val="43137"/>
                      </a:srgbClr>
                    </a:outerShdw>
                  </a:effectLst>
                  <a:latin typeface="Calibri" panose="020F0502020204030204" pitchFamily="34" charset="0"/>
                </a:rPr>
                <a:t> € 20-30</a:t>
              </a:r>
              <a:endParaRPr lang="ru-RU" sz="1800" kern="1200" noProof="0" dirty="0">
                <a:solidFill>
                  <a:schemeClr val="tx1">
                    <a:lumMod val="75000"/>
                    <a:lumOff val="25000"/>
                  </a:schemeClr>
                </a:solidFill>
                <a:latin typeface="Calibri" panose="020F0502020204030204" pitchFamily="34" charset="0"/>
              </a:endParaRPr>
            </a:p>
          </p:txBody>
        </p:sp>
      </p:grpSp>
      <p:sp>
        <p:nvSpPr>
          <p:cNvPr id="5" name="Заголовок 4"/>
          <p:cNvSpPr>
            <a:spLocks noGrp="1"/>
          </p:cNvSpPr>
          <p:nvPr>
            <p:ph type="title"/>
          </p:nvPr>
        </p:nvSpPr>
        <p:spPr/>
        <p:txBody>
          <a:bodyPr rtlCol="0">
            <a:normAutofit/>
            <a:scene3d>
              <a:camera prst="orthographicFront"/>
              <a:lightRig rig="threePt" dir="t"/>
            </a:scene3d>
            <a:sp3d extrusionH="57150">
              <a:bevelT w="38100" h="38100"/>
            </a:sp3d>
          </a:bodyPr>
          <a:lstStyle/>
          <a:p>
            <a:pPr rtl="0"/>
            <a:r>
              <a:rPr lang="en-US" sz="4000" b="1" cap="none" dirty="0">
                <a:ln w="0">
                  <a:solidFill>
                    <a:schemeClr val="accent1">
                      <a:lumMod val="75000"/>
                    </a:schemeClr>
                  </a:solidFill>
                </a:ln>
                <a:solidFill>
                  <a:srgbClr val="EE8528"/>
                </a:solidFill>
                <a:effectLst>
                  <a:outerShdw blurRad="38100" dist="19050" dir="2700000" algn="tl" rotWithShape="0">
                    <a:schemeClr val="dk1">
                      <a:alpha val="40000"/>
                    </a:schemeClr>
                  </a:outerShdw>
                </a:effectLst>
              </a:rPr>
              <a:t>FACTS AND FIGURES</a:t>
            </a:r>
            <a:endParaRPr lang="ru-RU" sz="4000" b="1" cap="none" dirty="0">
              <a:ln w="0">
                <a:solidFill>
                  <a:schemeClr val="accent1">
                    <a:lumMod val="75000"/>
                  </a:schemeClr>
                </a:solidFill>
              </a:ln>
              <a:solidFill>
                <a:srgbClr val="EE8528"/>
              </a:solidFill>
              <a:effectLst>
                <a:outerShdw blurRad="38100" dist="19050" dir="2700000" algn="tl" rotWithShape="0">
                  <a:schemeClr val="dk1">
                    <a:alpha val="40000"/>
                  </a:schemeClr>
                </a:outerShdw>
              </a:effectLst>
            </a:endParaRPr>
          </a:p>
        </p:txBody>
      </p:sp>
      <p:pic>
        <p:nvPicPr>
          <p:cNvPr id="8" name="Рисунок 7">
            <a:extLst>
              <a:ext uri="{FF2B5EF4-FFF2-40B4-BE49-F238E27FC236}">
                <a16:creationId xmlns:a16="http://schemas.microsoft.com/office/drawing/2014/main" id="{72DAD69C-C214-4C21-92F0-4730FBC603E1}"/>
              </a:ext>
            </a:extLst>
          </p:cNvPr>
          <p:cNvPicPr>
            <a:picLocks noChangeAspect="1"/>
          </p:cNvPicPr>
          <p:nvPr/>
        </p:nvPicPr>
        <p:blipFill>
          <a:blip r:embed="rId4"/>
          <a:stretch>
            <a:fillRect/>
          </a:stretch>
        </p:blipFill>
        <p:spPr>
          <a:xfrm>
            <a:off x="5597552" y="2213689"/>
            <a:ext cx="879383" cy="879383"/>
          </a:xfrm>
          <a:prstGeom prst="rect">
            <a:avLst/>
          </a:prstGeom>
          <a:effectLst>
            <a:glow rad="63500">
              <a:schemeClr val="accent3">
                <a:satMod val="175000"/>
                <a:alpha val="40000"/>
              </a:schemeClr>
            </a:glow>
          </a:effectLst>
        </p:spPr>
      </p:pic>
      <p:pic>
        <p:nvPicPr>
          <p:cNvPr id="11" name="Рисунок 10">
            <a:extLst>
              <a:ext uri="{FF2B5EF4-FFF2-40B4-BE49-F238E27FC236}">
                <a16:creationId xmlns:a16="http://schemas.microsoft.com/office/drawing/2014/main" id="{02097780-586D-4ECE-B3C2-8F70B000EEF6}"/>
              </a:ext>
            </a:extLst>
          </p:cNvPr>
          <p:cNvPicPr>
            <a:picLocks noChangeAspect="1"/>
          </p:cNvPicPr>
          <p:nvPr/>
        </p:nvPicPr>
        <p:blipFill>
          <a:blip r:embed="rId5"/>
          <a:srcRect/>
          <a:stretch/>
        </p:blipFill>
        <p:spPr>
          <a:xfrm>
            <a:off x="1179944" y="2216962"/>
            <a:ext cx="953655" cy="953655"/>
          </a:xfrm>
          <a:prstGeom prst="rect">
            <a:avLst/>
          </a:prstGeom>
          <a:effectLst>
            <a:glow rad="63500">
              <a:schemeClr val="accent1">
                <a:satMod val="175000"/>
                <a:alpha val="40000"/>
              </a:schemeClr>
            </a:glow>
          </a:effectLst>
        </p:spPr>
      </p:pic>
      <p:pic>
        <p:nvPicPr>
          <p:cNvPr id="13" name="Рисунок 12">
            <a:extLst>
              <a:ext uri="{FF2B5EF4-FFF2-40B4-BE49-F238E27FC236}">
                <a16:creationId xmlns:a16="http://schemas.microsoft.com/office/drawing/2014/main" id="{4577F010-841F-443F-9306-2D0D513E82C8}"/>
              </a:ext>
            </a:extLst>
          </p:cNvPr>
          <p:cNvPicPr>
            <a:picLocks noChangeAspect="1"/>
          </p:cNvPicPr>
          <p:nvPr/>
        </p:nvPicPr>
        <p:blipFill>
          <a:blip r:embed="rId6"/>
          <a:stretch>
            <a:fillRect/>
          </a:stretch>
        </p:blipFill>
        <p:spPr>
          <a:xfrm>
            <a:off x="7672727" y="2152740"/>
            <a:ext cx="953655" cy="953655"/>
          </a:xfrm>
          <a:prstGeom prst="rect">
            <a:avLst/>
          </a:prstGeom>
          <a:effectLst>
            <a:glow rad="63500">
              <a:schemeClr val="accent5">
                <a:satMod val="175000"/>
                <a:alpha val="40000"/>
              </a:schemeClr>
            </a:glow>
          </a:effectLst>
        </p:spPr>
      </p:pic>
      <p:pic>
        <p:nvPicPr>
          <p:cNvPr id="15" name="Рисунок 14">
            <a:extLst>
              <a:ext uri="{FF2B5EF4-FFF2-40B4-BE49-F238E27FC236}">
                <a16:creationId xmlns:a16="http://schemas.microsoft.com/office/drawing/2014/main" id="{42A65C43-711D-4702-933C-2D3B51300499}"/>
              </a:ext>
            </a:extLst>
          </p:cNvPr>
          <p:cNvPicPr>
            <a:picLocks noChangeAspect="1"/>
          </p:cNvPicPr>
          <p:nvPr/>
        </p:nvPicPr>
        <p:blipFill>
          <a:blip r:embed="rId7"/>
          <a:stretch>
            <a:fillRect/>
          </a:stretch>
        </p:blipFill>
        <p:spPr>
          <a:xfrm>
            <a:off x="3240391" y="2113104"/>
            <a:ext cx="1161369" cy="1161369"/>
          </a:xfrm>
          <a:prstGeom prst="rect">
            <a:avLst/>
          </a:prstGeom>
          <a:effectLst>
            <a:glow rad="63500">
              <a:schemeClr val="accent2">
                <a:satMod val="175000"/>
                <a:alpha val="40000"/>
              </a:schemeClr>
            </a:glow>
          </a:effectLst>
        </p:spPr>
      </p:pic>
      <p:pic>
        <p:nvPicPr>
          <p:cNvPr id="17" name="Рисунок 16">
            <a:extLst>
              <a:ext uri="{FF2B5EF4-FFF2-40B4-BE49-F238E27FC236}">
                <a16:creationId xmlns:a16="http://schemas.microsoft.com/office/drawing/2014/main" id="{621D1CBD-2C25-44D1-B25D-336AD53E817C}"/>
              </a:ext>
            </a:extLst>
          </p:cNvPr>
          <p:cNvPicPr>
            <a:picLocks noChangeAspect="1"/>
          </p:cNvPicPr>
          <p:nvPr/>
        </p:nvPicPr>
        <p:blipFill>
          <a:blip r:embed="rId8"/>
          <a:stretch>
            <a:fillRect/>
          </a:stretch>
        </p:blipFill>
        <p:spPr>
          <a:xfrm>
            <a:off x="9822174" y="2232188"/>
            <a:ext cx="860884" cy="860884"/>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1448949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5F4BB56-DDAF-408B-9FE9-D7490EB7EFE2}"/>
              </a:ext>
            </a:extLst>
          </p:cNvPr>
          <p:cNvPicPr>
            <a:picLocks noChangeAspect="1"/>
          </p:cNvPicPr>
          <p:nvPr/>
        </p:nvPicPr>
        <p:blipFill rotWithShape="1">
          <a:blip r:embed="rId3"/>
          <a:srcRect l="28787"/>
          <a:stretch/>
        </p:blipFill>
        <p:spPr>
          <a:xfrm>
            <a:off x="-51323" y="2334427"/>
            <a:ext cx="4570720" cy="4275482"/>
          </a:xfrm>
          <a:prstGeom prst="rect">
            <a:avLst/>
          </a:prstGeom>
          <a:ln>
            <a:noFill/>
          </a:ln>
          <a:effectLst>
            <a:softEdge rad="112500"/>
          </a:effectLst>
        </p:spPr>
      </p:pic>
      <p:sp>
        <p:nvSpPr>
          <p:cNvPr id="4" name="Заголовок 3"/>
          <p:cNvSpPr>
            <a:spLocks noGrp="1"/>
          </p:cNvSpPr>
          <p:nvPr>
            <p:ph type="title"/>
          </p:nvPr>
        </p:nvSpPr>
        <p:spPr>
          <a:xfrm>
            <a:off x="13351" y="609635"/>
            <a:ext cx="4441372" cy="1722419"/>
          </a:xfr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algn="ctr" rtl="0"/>
            <a:r>
              <a:rPr lang="en-US" sz="4050" b="1" dirty="0">
                <a:effectLst>
                  <a:glow rad="139700">
                    <a:schemeClr val="accent3">
                      <a:satMod val="175000"/>
                      <a:alpha val="40000"/>
                    </a:schemeClr>
                  </a:glow>
                  <a:outerShdw blurRad="38100" dist="38100" dir="2700000" algn="tl">
                    <a:srgbClr val="000000">
                      <a:alpha val="43137"/>
                    </a:srgbClr>
                  </a:outerShdw>
                </a:effectLst>
              </a:rPr>
              <a:t>OUR customers</a:t>
            </a:r>
            <a:endParaRPr lang="ru-RU" sz="4050" b="1" dirty="0">
              <a:effectLst>
                <a:glow rad="139700">
                  <a:schemeClr val="accent3">
                    <a:satMod val="175000"/>
                    <a:alpha val="40000"/>
                  </a:schemeClr>
                </a:glow>
                <a:outerShdw blurRad="38100" dist="38100" dir="2700000" algn="tl">
                  <a:srgbClr val="000000">
                    <a:alpha val="43137"/>
                  </a:srgbClr>
                </a:outerShdw>
              </a:effectLst>
            </a:endParaRPr>
          </a:p>
        </p:txBody>
      </p:sp>
      <p:pic>
        <p:nvPicPr>
          <p:cNvPr id="43" name="Рисунок 42">
            <a:extLst>
              <a:ext uri="{FF2B5EF4-FFF2-40B4-BE49-F238E27FC236}">
                <a16:creationId xmlns:a16="http://schemas.microsoft.com/office/drawing/2014/main" id="{B7EF02B0-3564-428E-8311-6981CB962431}"/>
              </a:ext>
            </a:extLst>
          </p:cNvPr>
          <p:cNvPicPr>
            <a:picLocks noChangeAspect="1"/>
          </p:cNvPicPr>
          <p:nvPr/>
        </p:nvPicPr>
        <p:blipFill>
          <a:blip r:embed="rId4"/>
          <a:srcRect/>
          <a:stretch/>
        </p:blipFill>
        <p:spPr>
          <a:xfrm>
            <a:off x="4666693" y="2488712"/>
            <a:ext cx="462395" cy="396338"/>
          </a:xfrm>
          <a:prstGeom prst="rect">
            <a:avLst/>
          </a:prstGeom>
          <a:effectLst>
            <a:glow rad="101600">
              <a:schemeClr val="accent1">
                <a:lumMod val="20000"/>
                <a:lumOff val="80000"/>
                <a:alpha val="60000"/>
              </a:schemeClr>
            </a:glow>
          </a:effectLst>
        </p:spPr>
      </p:pic>
      <p:pic>
        <p:nvPicPr>
          <p:cNvPr id="44" name="Рисунок 43">
            <a:extLst>
              <a:ext uri="{FF2B5EF4-FFF2-40B4-BE49-F238E27FC236}">
                <a16:creationId xmlns:a16="http://schemas.microsoft.com/office/drawing/2014/main" id="{9E42193B-8BAC-4534-B964-86C2DE6AA913}"/>
              </a:ext>
            </a:extLst>
          </p:cNvPr>
          <p:cNvPicPr>
            <a:picLocks noChangeAspect="1"/>
          </p:cNvPicPr>
          <p:nvPr/>
        </p:nvPicPr>
        <p:blipFill>
          <a:blip r:embed="rId4"/>
          <a:srcRect/>
          <a:stretch/>
        </p:blipFill>
        <p:spPr>
          <a:xfrm>
            <a:off x="4657072" y="886605"/>
            <a:ext cx="462395" cy="396338"/>
          </a:xfrm>
          <a:prstGeom prst="rect">
            <a:avLst/>
          </a:prstGeom>
          <a:effectLst>
            <a:glow rad="63500">
              <a:schemeClr val="accent1">
                <a:lumMod val="20000"/>
                <a:lumOff val="80000"/>
                <a:alpha val="40000"/>
              </a:schemeClr>
            </a:glow>
          </a:effectLst>
        </p:spPr>
      </p:pic>
      <p:pic>
        <p:nvPicPr>
          <p:cNvPr id="45" name="Рисунок 44">
            <a:extLst>
              <a:ext uri="{FF2B5EF4-FFF2-40B4-BE49-F238E27FC236}">
                <a16:creationId xmlns:a16="http://schemas.microsoft.com/office/drawing/2014/main" id="{3CD1B740-8004-4414-805E-4B5C4D69B2A4}"/>
              </a:ext>
            </a:extLst>
          </p:cNvPr>
          <p:cNvPicPr>
            <a:picLocks noChangeAspect="1"/>
          </p:cNvPicPr>
          <p:nvPr/>
        </p:nvPicPr>
        <p:blipFill>
          <a:blip r:embed="rId4"/>
          <a:srcRect/>
          <a:stretch/>
        </p:blipFill>
        <p:spPr>
          <a:xfrm>
            <a:off x="4666692" y="1631648"/>
            <a:ext cx="462395" cy="396338"/>
          </a:xfrm>
          <a:prstGeom prst="rect">
            <a:avLst/>
          </a:prstGeom>
          <a:effectLst>
            <a:glow rad="63500">
              <a:schemeClr val="accent1">
                <a:lumMod val="20000"/>
                <a:lumOff val="80000"/>
                <a:alpha val="40000"/>
              </a:schemeClr>
            </a:glow>
          </a:effectLst>
        </p:spPr>
      </p:pic>
      <p:pic>
        <p:nvPicPr>
          <p:cNvPr id="46" name="Рисунок 45">
            <a:extLst>
              <a:ext uri="{FF2B5EF4-FFF2-40B4-BE49-F238E27FC236}">
                <a16:creationId xmlns:a16="http://schemas.microsoft.com/office/drawing/2014/main" id="{42CB2297-C824-4972-8AFF-7A9FFE008410}"/>
              </a:ext>
            </a:extLst>
          </p:cNvPr>
          <p:cNvPicPr>
            <a:picLocks noChangeAspect="1"/>
          </p:cNvPicPr>
          <p:nvPr/>
        </p:nvPicPr>
        <p:blipFill>
          <a:blip r:embed="rId4"/>
          <a:srcRect/>
          <a:stretch/>
        </p:blipFill>
        <p:spPr>
          <a:xfrm>
            <a:off x="4657071" y="3333691"/>
            <a:ext cx="462395" cy="396338"/>
          </a:xfrm>
          <a:prstGeom prst="rect">
            <a:avLst/>
          </a:prstGeom>
          <a:effectLst>
            <a:glow rad="101600">
              <a:schemeClr val="accent1">
                <a:lumMod val="20000"/>
                <a:lumOff val="80000"/>
                <a:alpha val="60000"/>
              </a:schemeClr>
            </a:glow>
          </a:effectLst>
        </p:spPr>
      </p:pic>
      <p:pic>
        <p:nvPicPr>
          <p:cNvPr id="47" name="Рисунок 46">
            <a:extLst>
              <a:ext uri="{FF2B5EF4-FFF2-40B4-BE49-F238E27FC236}">
                <a16:creationId xmlns:a16="http://schemas.microsoft.com/office/drawing/2014/main" id="{B12034B1-27AA-4436-A9A8-56E5C005A790}"/>
              </a:ext>
            </a:extLst>
          </p:cNvPr>
          <p:cNvPicPr>
            <a:picLocks noChangeAspect="1"/>
          </p:cNvPicPr>
          <p:nvPr/>
        </p:nvPicPr>
        <p:blipFill>
          <a:blip r:embed="rId4"/>
          <a:srcRect/>
          <a:stretch/>
        </p:blipFill>
        <p:spPr>
          <a:xfrm>
            <a:off x="4672262" y="4219620"/>
            <a:ext cx="462395" cy="396338"/>
          </a:xfrm>
          <a:prstGeom prst="rect">
            <a:avLst/>
          </a:prstGeom>
          <a:effectLst>
            <a:glow rad="101600">
              <a:schemeClr val="accent1">
                <a:lumMod val="20000"/>
                <a:lumOff val="80000"/>
                <a:alpha val="60000"/>
              </a:schemeClr>
            </a:glow>
          </a:effectLst>
        </p:spPr>
      </p:pic>
      <p:pic>
        <p:nvPicPr>
          <p:cNvPr id="48" name="Рисунок 47">
            <a:extLst>
              <a:ext uri="{FF2B5EF4-FFF2-40B4-BE49-F238E27FC236}">
                <a16:creationId xmlns:a16="http://schemas.microsoft.com/office/drawing/2014/main" id="{7ECF8A79-8375-4441-8ED4-84CFCB297269}"/>
              </a:ext>
            </a:extLst>
          </p:cNvPr>
          <p:cNvPicPr>
            <a:picLocks noChangeAspect="1"/>
          </p:cNvPicPr>
          <p:nvPr/>
        </p:nvPicPr>
        <p:blipFill>
          <a:blip r:embed="rId4"/>
          <a:srcRect/>
          <a:stretch/>
        </p:blipFill>
        <p:spPr>
          <a:xfrm>
            <a:off x="4685676" y="5883402"/>
            <a:ext cx="462395" cy="396338"/>
          </a:xfrm>
          <a:prstGeom prst="rect">
            <a:avLst/>
          </a:prstGeom>
          <a:effectLst>
            <a:glow rad="101600">
              <a:schemeClr val="accent1">
                <a:lumMod val="20000"/>
                <a:lumOff val="80000"/>
                <a:alpha val="60000"/>
              </a:schemeClr>
            </a:glow>
          </a:effectLst>
        </p:spPr>
      </p:pic>
      <p:sp>
        <p:nvSpPr>
          <p:cNvPr id="49" name="Полилиния: фигура 48">
            <a:extLst>
              <a:ext uri="{FF2B5EF4-FFF2-40B4-BE49-F238E27FC236}">
                <a16:creationId xmlns:a16="http://schemas.microsoft.com/office/drawing/2014/main" id="{A54E6189-253D-47DE-8526-90417904F3B9}"/>
              </a:ext>
            </a:extLst>
          </p:cNvPr>
          <p:cNvSpPr/>
          <p:nvPr/>
        </p:nvSpPr>
        <p:spPr>
          <a:xfrm>
            <a:off x="5244078" y="841552"/>
            <a:ext cx="6675778" cy="422239"/>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marL="0" lvl="0" indent="0" algn="just"/>
            <a:r>
              <a:rPr lang="en-US" sz="1400" dirty="0"/>
              <a:t>All car owners who care about the condition of their car, and who want to extend the service life and maintenance-free period</a:t>
            </a:r>
            <a:endParaRPr lang="ru-RU" sz="1400" noProof="0" dirty="0">
              <a:latin typeface="Calibri" panose="020F0502020204030204" pitchFamily="34" charset="0"/>
            </a:endParaRPr>
          </a:p>
        </p:txBody>
      </p:sp>
      <p:sp>
        <p:nvSpPr>
          <p:cNvPr id="50" name="Полилиния: фигура 49">
            <a:extLst>
              <a:ext uri="{FF2B5EF4-FFF2-40B4-BE49-F238E27FC236}">
                <a16:creationId xmlns:a16="http://schemas.microsoft.com/office/drawing/2014/main" id="{3EF7C585-B340-4FC2-992A-B02ABA544915}"/>
              </a:ext>
            </a:extLst>
          </p:cNvPr>
          <p:cNvSpPr/>
          <p:nvPr/>
        </p:nvSpPr>
        <p:spPr>
          <a:xfrm>
            <a:off x="5220942" y="1528931"/>
            <a:ext cx="6675778" cy="6306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rtl="0"/>
            <a:r>
              <a:rPr lang="en-US" sz="1400" dirty="0"/>
              <a:t>Car owners who have purchased a used car and are unsure of the quality of consumables and the level of care for the car by the previous owner.</a:t>
            </a:r>
            <a:endParaRPr lang="ru-RU" sz="1400" noProof="0" dirty="0">
              <a:latin typeface="Calibri" panose="020F0502020204030204" pitchFamily="34" charset="0"/>
            </a:endParaRPr>
          </a:p>
        </p:txBody>
      </p:sp>
      <p:sp>
        <p:nvSpPr>
          <p:cNvPr id="51" name="Полилиния: фигура 50">
            <a:extLst>
              <a:ext uri="{FF2B5EF4-FFF2-40B4-BE49-F238E27FC236}">
                <a16:creationId xmlns:a16="http://schemas.microsoft.com/office/drawing/2014/main" id="{841E8E15-665E-4A01-BA8A-E05D81EBDADF}"/>
              </a:ext>
            </a:extLst>
          </p:cNvPr>
          <p:cNvSpPr/>
          <p:nvPr/>
        </p:nvSpPr>
        <p:spPr>
          <a:xfrm>
            <a:off x="5209377" y="2406072"/>
            <a:ext cx="6675776" cy="57071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rtl="0"/>
            <a:r>
              <a:rPr lang="en-US" sz="1400" dirty="0"/>
              <a:t>Car owners who bought a new car in the salon and want to protect it from not always high quality oil and fuel sold in Europe.</a:t>
            </a:r>
            <a:endParaRPr lang="ru-RU" sz="1400" b="1" noProof="0" dirty="0">
              <a:latin typeface="Calibri" panose="020F0502020204030204" pitchFamily="34" charset="0"/>
            </a:endParaRPr>
          </a:p>
        </p:txBody>
      </p:sp>
      <p:sp>
        <p:nvSpPr>
          <p:cNvPr id="52" name="Полилиния: фигура 51">
            <a:extLst>
              <a:ext uri="{FF2B5EF4-FFF2-40B4-BE49-F238E27FC236}">
                <a16:creationId xmlns:a16="http://schemas.microsoft.com/office/drawing/2014/main" id="{FD1D50AF-63B4-466B-81BB-BCCFD146F59D}"/>
              </a:ext>
            </a:extLst>
          </p:cNvPr>
          <p:cNvSpPr/>
          <p:nvPr/>
        </p:nvSpPr>
        <p:spPr>
          <a:xfrm>
            <a:off x="5196543" y="3233320"/>
            <a:ext cx="6652642" cy="66590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rtl="0"/>
            <a:r>
              <a:rPr lang="en-US" sz="1400" dirty="0"/>
              <a:t>Car owners of old diesel cars who want to get an environmental sticker EURO 5 and permission to use the car in Europe for a long time.</a:t>
            </a:r>
            <a:endParaRPr lang="ru-RU" sz="1400" noProof="0" dirty="0">
              <a:latin typeface="Calibri" panose="020F0502020204030204" pitchFamily="34" charset="0"/>
            </a:endParaRPr>
          </a:p>
        </p:txBody>
      </p:sp>
      <p:sp>
        <p:nvSpPr>
          <p:cNvPr id="53" name="Полилиния: фигура 52">
            <a:extLst>
              <a:ext uri="{FF2B5EF4-FFF2-40B4-BE49-F238E27FC236}">
                <a16:creationId xmlns:a16="http://schemas.microsoft.com/office/drawing/2014/main" id="{7A777A57-4F47-451E-8DF3-1D42C016E712}"/>
              </a:ext>
            </a:extLst>
          </p:cNvPr>
          <p:cNvSpPr/>
          <p:nvPr/>
        </p:nvSpPr>
        <p:spPr>
          <a:xfrm>
            <a:off x="5196543" y="4218528"/>
            <a:ext cx="6652642" cy="5707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rtl="0"/>
            <a:r>
              <a:rPr lang="en-US" sz="1400" dirty="0"/>
              <a:t>Car owners who care about the environment and strive to minimize the harmful effects of the car on nature.</a:t>
            </a:r>
            <a:endParaRPr lang="ru-RU" sz="1400" noProof="0" dirty="0">
              <a:latin typeface="Calibri" panose="020F0502020204030204" pitchFamily="34" charset="0"/>
            </a:endParaRPr>
          </a:p>
        </p:txBody>
      </p:sp>
      <p:sp>
        <p:nvSpPr>
          <p:cNvPr id="54" name="Полилиния: фигура 53">
            <a:extLst>
              <a:ext uri="{FF2B5EF4-FFF2-40B4-BE49-F238E27FC236}">
                <a16:creationId xmlns:a16="http://schemas.microsoft.com/office/drawing/2014/main" id="{35127E98-D858-4185-9D14-D29497904D39}"/>
              </a:ext>
            </a:extLst>
          </p:cNvPr>
          <p:cNvSpPr/>
          <p:nvPr/>
        </p:nvSpPr>
        <p:spPr>
          <a:xfrm>
            <a:off x="5232510" y="5713650"/>
            <a:ext cx="6652642" cy="878367"/>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lvl="0" algn="just" rtl="0"/>
            <a:r>
              <a:rPr lang="en-US" sz="1400" dirty="0"/>
              <a:t>Used car website owners who want to hide or quickly eliminate some noticeable negative parameters of the cars they sell (oil leaks, heavy smoke from the exhaust, difficulties in ignition, engine noise, etc.)</a:t>
            </a:r>
            <a:endParaRPr lang="ru-RU" sz="1400" b="1" noProof="0" dirty="0">
              <a:latin typeface="Calibri" panose="020F0502020204030204" pitchFamily="34" charset="0"/>
            </a:endParaRPr>
          </a:p>
        </p:txBody>
      </p:sp>
      <p:sp>
        <p:nvSpPr>
          <p:cNvPr id="16" name="Полилиния: фигура 15">
            <a:extLst>
              <a:ext uri="{FF2B5EF4-FFF2-40B4-BE49-F238E27FC236}">
                <a16:creationId xmlns:a16="http://schemas.microsoft.com/office/drawing/2014/main" id="{615A9F77-225D-459E-817E-217D4A0F3763}"/>
              </a:ext>
            </a:extLst>
          </p:cNvPr>
          <p:cNvSpPr/>
          <p:nvPr/>
        </p:nvSpPr>
        <p:spPr>
          <a:xfrm>
            <a:off x="5232510" y="4966089"/>
            <a:ext cx="6652642" cy="5707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rtl="0"/>
            <a:r>
              <a:rPr lang="en-US" sz="1400" dirty="0"/>
              <a:t>Auto repair shops and service station owners.</a:t>
            </a:r>
            <a:endParaRPr lang="ru-RU" sz="1400" b="1" noProof="0" dirty="0">
              <a:latin typeface="Calibri" panose="020F0502020204030204" pitchFamily="34" charset="0"/>
            </a:endParaRPr>
          </a:p>
        </p:txBody>
      </p:sp>
      <p:pic>
        <p:nvPicPr>
          <p:cNvPr id="17" name="Рисунок 16">
            <a:extLst>
              <a:ext uri="{FF2B5EF4-FFF2-40B4-BE49-F238E27FC236}">
                <a16:creationId xmlns:a16="http://schemas.microsoft.com/office/drawing/2014/main" id="{0E91296B-AA61-40D2-B2FC-1CFD44325A7D}"/>
              </a:ext>
            </a:extLst>
          </p:cNvPr>
          <p:cNvPicPr>
            <a:picLocks noChangeAspect="1"/>
          </p:cNvPicPr>
          <p:nvPr/>
        </p:nvPicPr>
        <p:blipFill>
          <a:blip r:embed="rId4"/>
          <a:srcRect/>
          <a:stretch/>
        </p:blipFill>
        <p:spPr>
          <a:xfrm>
            <a:off x="4698557" y="5054200"/>
            <a:ext cx="462395" cy="396338"/>
          </a:xfrm>
          <a:prstGeom prst="rect">
            <a:avLst/>
          </a:prstGeom>
          <a:effectLst>
            <a:glow rad="101600">
              <a:schemeClr val="accent1">
                <a:lumMod val="20000"/>
                <a:lumOff val="80000"/>
                <a:alpha val="60000"/>
              </a:schemeClr>
            </a:glow>
          </a:effectLst>
        </p:spPr>
      </p:pic>
    </p:spTree>
    <p:extLst>
      <p:ext uri="{BB962C8B-B14F-4D97-AF65-F5344CB8AC3E}">
        <p14:creationId xmlns:p14="http://schemas.microsoft.com/office/powerpoint/2010/main" val="994028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Прямоугольник 55">
            <a:extLst>
              <a:ext uri="{FF2B5EF4-FFF2-40B4-BE49-F238E27FC236}">
                <a16:creationId xmlns:a16="http://schemas.microsoft.com/office/drawing/2014/main" id="{2C078520-CEC2-42C0-9E3A-1489D2CBCBA6}"/>
              </a:ext>
            </a:extLst>
          </p:cNvPr>
          <p:cNvSpPr/>
          <p:nvPr/>
        </p:nvSpPr>
        <p:spPr>
          <a:xfrm>
            <a:off x="0" y="0"/>
            <a:ext cx="5606143" cy="195786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5" name="Рисунок 54">
            <a:extLst>
              <a:ext uri="{FF2B5EF4-FFF2-40B4-BE49-F238E27FC236}">
                <a16:creationId xmlns:a16="http://schemas.microsoft.com/office/drawing/2014/main" id="{BB26E97A-03DC-4E53-A69A-E6D662A0A7F7}"/>
              </a:ext>
            </a:extLst>
          </p:cNvPr>
          <p:cNvPicPr>
            <a:picLocks noChangeAspect="1"/>
          </p:cNvPicPr>
          <p:nvPr/>
        </p:nvPicPr>
        <p:blipFill rotWithShape="1">
          <a:blip r:embed="rId3"/>
          <a:srcRect l="24948" t="1520" r="-1688"/>
          <a:stretch/>
        </p:blipFill>
        <p:spPr>
          <a:xfrm>
            <a:off x="3559" y="1957868"/>
            <a:ext cx="5741610" cy="4900132"/>
          </a:xfrm>
          <a:prstGeom prst="rect">
            <a:avLst/>
          </a:prstGeom>
        </p:spPr>
      </p:pic>
      <p:sp>
        <p:nvSpPr>
          <p:cNvPr id="57" name="Прямоугольник 56">
            <a:extLst>
              <a:ext uri="{FF2B5EF4-FFF2-40B4-BE49-F238E27FC236}">
                <a16:creationId xmlns:a16="http://schemas.microsoft.com/office/drawing/2014/main" id="{CFB43926-76EE-46A6-ADE3-126C80907301}"/>
              </a:ext>
            </a:extLst>
          </p:cNvPr>
          <p:cNvSpPr/>
          <p:nvPr/>
        </p:nvSpPr>
        <p:spPr>
          <a:xfrm>
            <a:off x="3559" y="0"/>
            <a:ext cx="12188441" cy="6858000"/>
          </a:xfrm>
          <a:prstGeom prst="rect">
            <a:avLst/>
          </a:prstGeom>
          <a:gradFill flip="none" rotWithShape="1">
            <a:gsLst>
              <a:gs pos="22500">
                <a:srgbClr val="000000">
                  <a:alpha val="69000"/>
                </a:srgbClr>
              </a:gs>
              <a:gs pos="0">
                <a:schemeClr val="tx1"/>
              </a:gs>
              <a:gs pos="72748">
                <a:srgbClr val="2C3034">
                  <a:alpha val="42000"/>
                </a:srgbClr>
              </a:gs>
              <a:gs pos="56605">
                <a:srgbClr val="121416">
                  <a:alpha val="93000"/>
                </a:srgbClr>
              </a:gs>
              <a:gs pos="45000">
                <a:schemeClr val="tx1">
                  <a:alpha val="93000"/>
                </a:schemeClr>
              </a:gs>
              <a:gs pos="100000">
                <a:schemeClr val="accent4">
                  <a:lumMod val="60000"/>
                  <a:alpha val="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Заголовок 3"/>
          <p:cNvSpPr>
            <a:spLocks noGrp="1"/>
          </p:cNvSpPr>
          <p:nvPr>
            <p:ph type="title"/>
          </p:nvPr>
        </p:nvSpPr>
        <p:spPr>
          <a:xfrm>
            <a:off x="590918" y="492439"/>
            <a:ext cx="3899934" cy="1722419"/>
          </a:xfrm>
          <a:prstGeom prst="foldedCorner">
            <a:avLst/>
          </a:prstGeom>
          <a:noFill/>
          <a:ln>
            <a:noFill/>
          </a:ln>
          <a:effectLst>
            <a:glow rad="63500">
              <a:schemeClr val="accent1">
                <a:satMod val="175000"/>
                <a:alpha val="40000"/>
              </a:schemeClr>
            </a:glow>
          </a:effectLst>
        </p:spPr>
        <p:style>
          <a:lnRef idx="0">
            <a:scrgbClr r="0" g="0" b="0"/>
          </a:lnRef>
          <a:fillRef idx="0">
            <a:scrgbClr r="0" g="0" b="0"/>
          </a:fillRef>
          <a:effectRef idx="0">
            <a:scrgbClr r="0" g="0" b="0"/>
          </a:effectRef>
          <a:fontRef idx="minor">
            <a:schemeClr val="lt1"/>
          </a:fontRef>
        </p:style>
        <p:txBody>
          <a:bodyPr rtlCol="0">
            <a:normAutofit/>
          </a:bodyPr>
          <a:lstStyle/>
          <a:p>
            <a:pPr rtl="0"/>
            <a:r>
              <a:rPr lang="en-US" sz="2800" b="1" dirty="0">
                <a:solidFill>
                  <a:schemeClr val="bg1"/>
                </a:solidFill>
                <a:effectLst>
                  <a:outerShdw blurRad="38100" dist="38100" dir="2700000" algn="tl">
                    <a:srgbClr val="000000">
                      <a:alpha val="43137"/>
                    </a:srgbClr>
                  </a:outerShdw>
                  <a:reflection blurRad="6350" stA="55000" endA="300" endPos="45500" dir="5400000" sy="-100000" algn="bl" rotWithShape="0"/>
                </a:effectLst>
              </a:rPr>
              <a:t>Assortment structure</a:t>
            </a:r>
            <a:endParaRPr lang="ru-RU" sz="2800" b="1" dirty="0">
              <a:solidFill>
                <a:schemeClr val="bg1"/>
              </a:solidFill>
              <a:effectLst>
                <a:outerShdw blurRad="38100" dist="38100" dir="2700000" algn="tl">
                  <a:srgbClr val="000000">
                    <a:alpha val="43137"/>
                  </a:srgbClr>
                </a:outerShdw>
                <a:reflection blurRad="6350" stA="55000" endA="300" endPos="45500" dir="5400000" sy="-100000" algn="bl" rotWithShape="0"/>
              </a:effectLst>
            </a:endParaRPr>
          </a:p>
        </p:txBody>
      </p:sp>
      <p:sp>
        <p:nvSpPr>
          <p:cNvPr id="5" name="Объект 4"/>
          <p:cNvSpPr>
            <a:spLocks noGrp="1"/>
          </p:cNvSpPr>
          <p:nvPr>
            <p:ph idx="1"/>
          </p:nvPr>
        </p:nvSpPr>
        <p:spPr>
          <a:xfrm>
            <a:off x="6265333" y="94892"/>
            <a:ext cx="5741610" cy="6279782"/>
          </a:xfrm>
        </p:spPr>
        <p:txBody>
          <a:bodyPr rtlCol="0">
            <a:noAutofit/>
          </a:bodyPr>
          <a:lstStyle/>
          <a:p>
            <a:pPr marL="0" indent="0" rtl="0">
              <a:buNone/>
            </a:pPr>
            <a:r>
              <a:rPr lang="en-US" sz="3200" b="1" dirty="0">
                <a:ln>
                  <a:solidFill>
                    <a:schemeClr val="bg2">
                      <a:lumMod val="50000"/>
                    </a:schemeClr>
                  </a:solidFill>
                </a:ln>
                <a:effectLst>
                  <a:glow rad="228600">
                    <a:schemeClr val="accent4">
                      <a:satMod val="175000"/>
                      <a:alpha val="40000"/>
                    </a:schemeClr>
                  </a:glow>
                  <a:outerShdw blurRad="38100" dist="38100" dir="2700000" algn="tl">
                    <a:srgbClr val="000000">
                      <a:alpha val="43137"/>
                    </a:srgbClr>
                  </a:outerShdw>
                </a:effectLst>
              </a:rPr>
              <a:t>REACTIVE 8000 offers:</a:t>
            </a:r>
          </a:p>
          <a:p>
            <a:pPr>
              <a:lnSpc>
                <a:spcPct val="150000"/>
              </a:lnSpc>
            </a:pPr>
            <a:r>
              <a:rPr lang="en-US" sz="2800" b="1" dirty="0">
                <a:solidFill>
                  <a:schemeClr val="accent1"/>
                </a:solidFill>
                <a:effectLst>
                  <a:outerShdw blurRad="38100" dist="38100" dir="2700000" algn="tl">
                    <a:srgbClr val="000000">
                      <a:alpha val="43137"/>
                    </a:srgbClr>
                  </a:outerShdw>
                </a:effectLst>
              </a:rPr>
              <a:t>Fuel additive</a:t>
            </a:r>
          </a:p>
          <a:p>
            <a:pPr>
              <a:lnSpc>
                <a:spcPct val="150000"/>
              </a:lnSpc>
            </a:pPr>
            <a:r>
              <a:rPr lang="en-US" sz="2800" b="1" dirty="0">
                <a:solidFill>
                  <a:schemeClr val="accent1"/>
                </a:solidFill>
                <a:effectLst>
                  <a:outerShdw blurRad="38100" dist="38100" dir="2700000" algn="tl">
                    <a:srgbClr val="000000">
                      <a:alpha val="43137"/>
                    </a:srgbClr>
                  </a:outerShdw>
                </a:effectLst>
              </a:rPr>
              <a:t>Additive for cleaning car systems</a:t>
            </a:r>
          </a:p>
          <a:p>
            <a:pPr>
              <a:lnSpc>
                <a:spcPct val="150000"/>
              </a:lnSpc>
            </a:pPr>
            <a:r>
              <a:rPr lang="en-US" sz="2800" b="1" dirty="0">
                <a:solidFill>
                  <a:schemeClr val="accent1"/>
                </a:solidFill>
                <a:effectLst>
                  <a:outerShdw blurRad="38100" dist="38100" dir="2700000" algn="tl">
                    <a:srgbClr val="000000">
                      <a:alpha val="43137"/>
                    </a:srgbClr>
                  </a:outerShdw>
                </a:effectLst>
              </a:rPr>
              <a:t>Oil additive</a:t>
            </a:r>
          </a:p>
          <a:p>
            <a:pPr>
              <a:lnSpc>
                <a:spcPct val="150000"/>
              </a:lnSpc>
            </a:pPr>
            <a:r>
              <a:rPr lang="en-US" sz="2800" b="1" dirty="0">
                <a:solidFill>
                  <a:schemeClr val="accent1"/>
                </a:solidFill>
                <a:effectLst>
                  <a:outerShdw blurRad="38100" dist="38100" dir="2700000" algn="tl">
                    <a:srgbClr val="000000">
                      <a:alpha val="43137"/>
                    </a:srgbClr>
                  </a:outerShdw>
                </a:effectLst>
              </a:rPr>
              <a:t>Radiator additive</a:t>
            </a:r>
          </a:p>
          <a:p>
            <a:pPr>
              <a:lnSpc>
                <a:spcPct val="150000"/>
              </a:lnSpc>
            </a:pPr>
            <a:r>
              <a:rPr lang="en-US" sz="2800" b="1" dirty="0">
                <a:solidFill>
                  <a:schemeClr val="accent1"/>
                </a:solidFill>
                <a:effectLst>
                  <a:outerShdw blurRad="38100" dist="38100" dir="2700000" algn="tl">
                    <a:srgbClr val="000000">
                      <a:alpha val="43137"/>
                    </a:srgbClr>
                  </a:outerShdw>
                </a:effectLst>
              </a:rPr>
              <a:t>Additive for gearboxes</a:t>
            </a:r>
          </a:p>
          <a:p>
            <a:pPr>
              <a:lnSpc>
                <a:spcPct val="150000"/>
              </a:lnSpc>
            </a:pPr>
            <a:r>
              <a:rPr lang="en-US" sz="2800" b="1" dirty="0">
                <a:solidFill>
                  <a:schemeClr val="accent1"/>
                </a:solidFill>
                <a:effectLst>
                  <a:outerShdw blurRad="38100" dist="38100" dir="2700000" algn="tl">
                    <a:srgbClr val="000000">
                      <a:alpha val="43137"/>
                    </a:srgbClr>
                  </a:outerShdw>
                </a:effectLst>
              </a:rPr>
              <a:t>Power steering additive</a:t>
            </a:r>
            <a:endParaRPr lang="ru-RU" sz="1800" b="1" dirty="0">
              <a:solidFill>
                <a:schemeClr val="accent1"/>
              </a:solidFill>
            </a:endParaRPr>
          </a:p>
          <a:p>
            <a:pPr marL="0" indent="0" rtl="0">
              <a:buNone/>
            </a:pPr>
            <a:endParaRPr lang="ru-RU" sz="1600" b="1" dirty="0">
              <a:solidFill>
                <a:schemeClr val="accent1"/>
              </a:solidFill>
            </a:endParaRPr>
          </a:p>
        </p:txBody>
      </p:sp>
      <p:pic>
        <p:nvPicPr>
          <p:cNvPr id="41" name="Рисунок 40">
            <a:extLst>
              <a:ext uri="{FF2B5EF4-FFF2-40B4-BE49-F238E27FC236}">
                <a16:creationId xmlns:a16="http://schemas.microsoft.com/office/drawing/2014/main" id="{0AF7F938-FCFD-4574-B1CE-F16673B4F6DB}"/>
              </a:ext>
            </a:extLst>
          </p:cNvPr>
          <p:cNvPicPr>
            <a:picLocks noChangeAspect="1"/>
          </p:cNvPicPr>
          <p:nvPr/>
        </p:nvPicPr>
        <p:blipFill>
          <a:blip r:embed="rId4"/>
          <a:srcRect/>
          <a:stretch/>
        </p:blipFill>
        <p:spPr>
          <a:xfrm>
            <a:off x="5109119" y="4290362"/>
            <a:ext cx="713397" cy="713397"/>
          </a:xfrm>
          <a:prstGeom prst="rect">
            <a:avLst/>
          </a:prstGeom>
          <a:effectLst>
            <a:glow rad="63500">
              <a:schemeClr val="accent1">
                <a:satMod val="175000"/>
                <a:alpha val="40000"/>
              </a:schemeClr>
            </a:glow>
          </a:effectLst>
        </p:spPr>
      </p:pic>
      <p:pic>
        <p:nvPicPr>
          <p:cNvPr id="43" name="Рисунок 42">
            <a:extLst>
              <a:ext uri="{FF2B5EF4-FFF2-40B4-BE49-F238E27FC236}">
                <a16:creationId xmlns:a16="http://schemas.microsoft.com/office/drawing/2014/main" id="{24466DB1-0FB4-4599-B47E-F358418A9FEB}"/>
              </a:ext>
            </a:extLst>
          </p:cNvPr>
          <p:cNvPicPr>
            <a:picLocks noChangeAspect="1"/>
          </p:cNvPicPr>
          <p:nvPr/>
        </p:nvPicPr>
        <p:blipFill>
          <a:blip r:embed="rId5"/>
          <a:stretch>
            <a:fillRect/>
          </a:stretch>
        </p:blipFill>
        <p:spPr>
          <a:xfrm>
            <a:off x="5138058" y="5165669"/>
            <a:ext cx="713397" cy="713397"/>
          </a:xfrm>
          <a:prstGeom prst="rect">
            <a:avLst/>
          </a:prstGeom>
          <a:effectLst>
            <a:glow rad="63500">
              <a:schemeClr val="accent1">
                <a:satMod val="175000"/>
                <a:alpha val="40000"/>
              </a:schemeClr>
            </a:glow>
          </a:effectLst>
        </p:spPr>
      </p:pic>
      <p:pic>
        <p:nvPicPr>
          <p:cNvPr id="47" name="Рисунок 46">
            <a:extLst>
              <a:ext uri="{FF2B5EF4-FFF2-40B4-BE49-F238E27FC236}">
                <a16:creationId xmlns:a16="http://schemas.microsoft.com/office/drawing/2014/main" id="{2C074C90-8778-4A31-BE87-2F0CCA574827}"/>
              </a:ext>
            </a:extLst>
          </p:cNvPr>
          <p:cNvPicPr>
            <a:picLocks noChangeAspect="1"/>
          </p:cNvPicPr>
          <p:nvPr/>
        </p:nvPicPr>
        <p:blipFill>
          <a:blip r:embed="rId6"/>
          <a:stretch>
            <a:fillRect/>
          </a:stretch>
        </p:blipFill>
        <p:spPr>
          <a:xfrm>
            <a:off x="5031771" y="1801593"/>
            <a:ext cx="670255" cy="670255"/>
          </a:xfrm>
          <a:prstGeom prst="rect">
            <a:avLst/>
          </a:prstGeom>
          <a:effectLst>
            <a:glow rad="63500">
              <a:schemeClr val="accent1">
                <a:satMod val="175000"/>
                <a:alpha val="40000"/>
              </a:schemeClr>
            </a:glow>
          </a:effectLst>
        </p:spPr>
      </p:pic>
      <p:pic>
        <p:nvPicPr>
          <p:cNvPr id="49" name="Рисунок 48">
            <a:extLst>
              <a:ext uri="{FF2B5EF4-FFF2-40B4-BE49-F238E27FC236}">
                <a16:creationId xmlns:a16="http://schemas.microsoft.com/office/drawing/2014/main" id="{07BE158C-0EAE-4E70-B836-4E29E01118CE}"/>
              </a:ext>
            </a:extLst>
          </p:cNvPr>
          <p:cNvPicPr>
            <a:picLocks noChangeAspect="1"/>
          </p:cNvPicPr>
          <p:nvPr/>
        </p:nvPicPr>
        <p:blipFill>
          <a:blip r:embed="rId7"/>
          <a:stretch>
            <a:fillRect/>
          </a:stretch>
        </p:blipFill>
        <p:spPr>
          <a:xfrm>
            <a:off x="5031771" y="2621375"/>
            <a:ext cx="713398" cy="713398"/>
          </a:xfrm>
          <a:prstGeom prst="rect">
            <a:avLst/>
          </a:prstGeom>
          <a:effectLst>
            <a:glow rad="63500">
              <a:schemeClr val="accent1">
                <a:satMod val="175000"/>
                <a:alpha val="40000"/>
              </a:schemeClr>
            </a:glow>
          </a:effectLst>
        </p:spPr>
      </p:pic>
      <p:pic>
        <p:nvPicPr>
          <p:cNvPr id="51" name="Рисунок 50">
            <a:extLst>
              <a:ext uri="{FF2B5EF4-FFF2-40B4-BE49-F238E27FC236}">
                <a16:creationId xmlns:a16="http://schemas.microsoft.com/office/drawing/2014/main" id="{E08580CF-313E-4EAE-85E3-D466FAFB6996}"/>
              </a:ext>
            </a:extLst>
          </p:cNvPr>
          <p:cNvPicPr>
            <a:picLocks noChangeAspect="1"/>
          </p:cNvPicPr>
          <p:nvPr/>
        </p:nvPicPr>
        <p:blipFill>
          <a:blip r:embed="rId8"/>
          <a:stretch>
            <a:fillRect/>
          </a:stretch>
        </p:blipFill>
        <p:spPr>
          <a:xfrm>
            <a:off x="5138058" y="3484300"/>
            <a:ext cx="656535" cy="656535"/>
          </a:xfrm>
          <a:prstGeom prst="rect">
            <a:avLst/>
          </a:prstGeom>
          <a:effectLst>
            <a:glow rad="63500">
              <a:schemeClr val="accent1">
                <a:satMod val="175000"/>
                <a:alpha val="40000"/>
              </a:schemeClr>
            </a:glow>
          </a:effectLst>
        </p:spPr>
      </p:pic>
      <p:pic>
        <p:nvPicPr>
          <p:cNvPr id="53" name="Рисунок 52">
            <a:extLst>
              <a:ext uri="{FF2B5EF4-FFF2-40B4-BE49-F238E27FC236}">
                <a16:creationId xmlns:a16="http://schemas.microsoft.com/office/drawing/2014/main" id="{1BF01CF9-39F9-4285-A232-506327F2AFB5}"/>
              </a:ext>
            </a:extLst>
          </p:cNvPr>
          <p:cNvPicPr>
            <a:picLocks noChangeAspect="1"/>
          </p:cNvPicPr>
          <p:nvPr/>
        </p:nvPicPr>
        <p:blipFill>
          <a:blip r:embed="rId9"/>
          <a:stretch>
            <a:fillRect/>
          </a:stretch>
        </p:blipFill>
        <p:spPr>
          <a:xfrm>
            <a:off x="5023379" y="978934"/>
            <a:ext cx="670069" cy="670069"/>
          </a:xfrm>
          <a:prstGeom prst="rect">
            <a:avLst/>
          </a:prstGeom>
          <a:effectLst>
            <a:glow rad="63500">
              <a:schemeClr val="accent1">
                <a:satMod val="175000"/>
                <a:alpha val="40000"/>
              </a:schemeClr>
            </a:glow>
          </a:effectLst>
        </p:spPr>
      </p:pic>
    </p:spTree>
    <p:extLst>
      <p:ext uri="{BB962C8B-B14F-4D97-AF65-F5344CB8AC3E}">
        <p14:creationId xmlns:p14="http://schemas.microsoft.com/office/powerpoint/2010/main" val="328871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id="{FE73692C-DFE2-4A04-A9F4-E03F0C0E6628}"/>
              </a:ext>
            </a:extLst>
          </p:cNvPr>
          <p:cNvSpPr/>
          <p:nvPr/>
        </p:nvSpPr>
        <p:spPr>
          <a:xfrm>
            <a:off x="4074611" y="0"/>
            <a:ext cx="131615" cy="6846789"/>
          </a:xfrm>
          <a:prstGeom prst="rect">
            <a:avLst/>
          </a:prstGeom>
          <a:effectLst>
            <a:outerShdw blurRad="50800" dist="38100" dir="18900000" algn="bl" rotWithShape="0">
              <a:prstClr val="black">
                <a:alpha val="40000"/>
              </a:prstClr>
            </a:outerShdw>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7" name="Прямоугольник 16">
            <a:extLst>
              <a:ext uri="{FF2B5EF4-FFF2-40B4-BE49-F238E27FC236}">
                <a16:creationId xmlns:a16="http://schemas.microsoft.com/office/drawing/2014/main" id="{F309DB40-8E1D-4683-8BA9-29B6A11DE801}"/>
              </a:ext>
            </a:extLst>
          </p:cNvPr>
          <p:cNvSpPr/>
          <p:nvPr/>
        </p:nvSpPr>
        <p:spPr>
          <a:xfrm>
            <a:off x="-21776" y="-1"/>
            <a:ext cx="4232274" cy="10199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Заголовок 3"/>
          <p:cNvSpPr>
            <a:spLocks noGrp="1"/>
          </p:cNvSpPr>
          <p:nvPr>
            <p:ph type="title"/>
          </p:nvPr>
        </p:nvSpPr>
        <p:spPr/>
        <p:txBody>
          <a:bodyPr rtlCol="0">
            <a:normAutofit/>
          </a:bodyPr>
          <a:lstStyle/>
          <a:p>
            <a:pPr rtl="0"/>
            <a:r>
              <a:rPr lang="en-US" sz="3600" b="1" dirty="0">
                <a:solidFill>
                  <a:srgbClr val="EE8528"/>
                </a:solidFill>
                <a:effectLst>
                  <a:glow rad="101600">
                    <a:schemeClr val="bg1">
                      <a:alpha val="60000"/>
                    </a:schemeClr>
                  </a:glow>
                  <a:outerShdw blurRad="38100" dist="38100" dir="2700000" algn="tl">
                    <a:srgbClr val="000000">
                      <a:alpha val="43137"/>
                    </a:srgbClr>
                  </a:outerShdw>
                </a:effectLst>
              </a:rPr>
              <a:t>World Exclusive</a:t>
            </a:r>
            <a:endParaRPr lang="ru-RU" sz="3600" b="1" dirty="0">
              <a:solidFill>
                <a:srgbClr val="EE8528"/>
              </a:solidFill>
              <a:effectLst>
                <a:glow rad="101600">
                  <a:schemeClr val="bg1">
                    <a:alpha val="60000"/>
                  </a:schemeClr>
                </a:glow>
                <a:outerShdw blurRad="38100" dist="38100" dir="2700000" algn="tl">
                  <a:srgbClr val="000000">
                    <a:alpha val="43137"/>
                  </a:srgbClr>
                </a:outerShdw>
              </a:effectLst>
            </a:endParaRPr>
          </a:p>
        </p:txBody>
      </p:sp>
      <p:sp>
        <p:nvSpPr>
          <p:cNvPr id="5" name="Объект 4"/>
          <p:cNvSpPr>
            <a:spLocks noGrp="1"/>
          </p:cNvSpPr>
          <p:nvPr>
            <p:ph idx="1"/>
          </p:nvPr>
        </p:nvSpPr>
        <p:spPr>
          <a:xfrm>
            <a:off x="5878285" y="926613"/>
            <a:ext cx="5673633" cy="4911432"/>
          </a:xfrm>
        </p:spPr>
        <p:txBody>
          <a:bodyPr rtlCol="0" anchor="ctr"/>
          <a:lstStyle/>
          <a:p>
            <a:pPr marL="0" indent="0" algn="just">
              <a:lnSpc>
                <a:spcPct val="115000"/>
              </a:lnSpc>
              <a:spcAft>
                <a:spcPts val="1000"/>
              </a:spcAft>
              <a:buNone/>
            </a:pP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Only the company REACTIVE 8000 produces auto additives containing platinum components that restore the structure of the metal at the chemical level. Therefore, the products of the company REACTIVE 8000 are the fastest-acting additives and have the longest-lasting effect.</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15000"/>
              </a:lnSpc>
              <a:spcAft>
                <a:spcPts val="1000"/>
              </a:spcAft>
              <a:buNone/>
            </a:pPr>
            <a:endParaRPr lang="en-US" sz="1800" dirty="0">
              <a:ea typeface="Calibri" panose="020F0502020204030204" pitchFamily="34" charset="0"/>
              <a:cs typeface="Times New Roman" panose="02020603050405020304" pitchFamily="18" charset="0"/>
            </a:endParaRPr>
          </a:p>
          <a:p>
            <a:pPr marL="0" indent="0" algn="just">
              <a:lnSpc>
                <a:spcPct val="115000"/>
              </a:lnSpc>
              <a:spcAft>
                <a:spcPts val="1000"/>
              </a:spcAft>
              <a:buNone/>
            </a:pPr>
            <a:endParaRPr lang="ru-RU" sz="1800" dirty="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Only our partners who have exclusive contracts have the right to sell and distribute our products.</a:t>
            </a:r>
            <a:endParaRPr lang="ru-RU" dirty="0"/>
          </a:p>
        </p:txBody>
      </p:sp>
      <p:pic>
        <p:nvPicPr>
          <p:cNvPr id="3" name="Рисунок 2">
            <a:extLst>
              <a:ext uri="{FF2B5EF4-FFF2-40B4-BE49-F238E27FC236}">
                <a16:creationId xmlns:a16="http://schemas.microsoft.com/office/drawing/2014/main" id="{B12B2387-4334-4F49-916A-6EA2BD8CC10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5" b="100000" l="0" r="100000">
                        <a14:foregroundMark x1="21196" y1="10326" x2="21196" y2="10326"/>
                        <a14:foregroundMark x1="7065" y1="28152" x2="7065" y2="28152"/>
                        <a14:foregroundMark x1="43587" y1="17500" x2="43587" y2="17500"/>
                        <a14:foregroundMark x1="56848" y1="44457" x2="56848" y2="44457"/>
                        <a14:foregroundMark x1="66413" y1="35326" x2="66413" y2="35326"/>
                        <a14:foregroundMark x1="80543" y1="44674" x2="80543" y2="44674"/>
                        <a14:foregroundMark x1="76522" y1="58804" x2="76522" y2="58804"/>
                        <a14:foregroundMark x1="59565" y1="60000" x2="59565" y2="60000"/>
                      </a14:backgroundRemoval>
                    </a14:imgEffect>
                  </a14:imgLayer>
                </a14:imgProps>
              </a:ext>
            </a:extLst>
          </a:blip>
          <a:stretch>
            <a:fillRect/>
          </a:stretch>
        </p:blipFill>
        <p:spPr>
          <a:xfrm>
            <a:off x="4553720" y="2075881"/>
            <a:ext cx="845456" cy="845456"/>
          </a:xfrm>
          <a:prstGeom prst="rect">
            <a:avLst/>
          </a:prstGeom>
          <a:effectLst>
            <a:glow rad="63500">
              <a:schemeClr val="accent2">
                <a:satMod val="175000"/>
                <a:alpha val="40000"/>
              </a:schemeClr>
            </a:glow>
          </a:effectLst>
        </p:spPr>
      </p:pic>
      <p:pic>
        <p:nvPicPr>
          <p:cNvPr id="9" name="Рисунок 8">
            <a:extLst>
              <a:ext uri="{FF2B5EF4-FFF2-40B4-BE49-F238E27FC236}">
                <a16:creationId xmlns:a16="http://schemas.microsoft.com/office/drawing/2014/main" id="{8481017D-8009-475F-804E-3E2BC102EDD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99875" l="0" r="100000">
                        <a14:foregroundMark x1="31875" y1="9250" x2="31875" y2="9250"/>
                        <a14:foregroundMark x1="54250" y1="7875" x2="54250" y2="7875"/>
                        <a14:foregroundMark x1="72125" y1="8750" x2="72125" y2="8750"/>
                        <a14:foregroundMark x1="60625" y1="25500" x2="60625" y2="25500"/>
                        <a14:foregroundMark x1="39625" y1="28250" x2="39625" y2="28250"/>
                        <a14:foregroundMark x1="65750" y1="54125" x2="65750" y2="54125"/>
                        <a14:foregroundMark x1="27250" y1="87000" x2="27250" y2="87000"/>
                      </a14:backgroundRemoval>
                    </a14:imgEffect>
                  </a14:imgLayer>
                </a14:imgProps>
              </a:ext>
            </a:extLst>
          </a:blip>
          <a:stretch>
            <a:fillRect/>
          </a:stretch>
        </p:blipFill>
        <p:spPr>
          <a:xfrm>
            <a:off x="4553720" y="4264480"/>
            <a:ext cx="845456" cy="845456"/>
          </a:xfrm>
          <a:prstGeom prst="rect">
            <a:avLst/>
          </a:prstGeom>
          <a:effectLst>
            <a:glow rad="63500">
              <a:schemeClr val="accent2">
                <a:satMod val="175000"/>
                <a:alpha val="40000"/>
              </a:schemeClr>
            </a:glow>
          </a:effectLst>
        </p:spPr>
      </p:pic>
      <p:pic>
        <p:nvPicPr>
          <p:cNvPr id="11" name="Рисунок 10">
            <a:extLst>
              <a:ext uri="{FF2B5EF4-FFF2-40B4-BE49-F238E27FC236}">
                <a16:creationId xmlns:a16="http://schemas.microsoft.com/office/drawing/2014/main" id="{2BBEBE70-2D0A-4F24-895E-1CD2A0C52F2C}"/>
              </a:ext>
            </a:extLst>
          </p:cNvPr>
          <p:cNvPicPr>
            <a:picLocks noChangeAspect="1"/>
          </p:cNvPicPr>
          <p:nvPr/>
        </p:nvPicPr>
        <p:blipFill rotWithShape="1">
          <a:blip r:embed="rId7"/>
          <a:srcRect l="13667" r="38971"/>
          <a:stretch/>
        </p:blipFill>
        <p:spPr>
          <a:xfrm flipH="1">
            <a:off x="-17039" y="926613"/>
            <a:ext cx="4249313" cy="5004774"/>
          </a:xfrm>
          <a:prstGeom prst="rect">
            <a:avLst/>
          </a:prstGeom>
          <a:ln>
            <a:noFill/>
          </a:ln>
          <a:effectLst>
            <a:softEdge rad="112500"/>
          </a:effectLst>
        </p:spPr>
      </p:pic>
      <p:sp>
        <p:nvSpPr>
          <p:cNvPr id="12" name="Прямоугольник 11">
            <a:extLst>
              <a:ext uri="{FF2B5EF4-FFF2-40B4-BE49-F238E27FC236}">
                <a16:creationId xmlns:a16="http://schemas.microsoft.com/office/drawing/2014/main" id="{179E816B-4CE0-412D-BFB6-1D84B87A19CD}"/>
              </a:ext>
            </a:extLst>
          </p:cNvPr>
          <p:cNvSpPr/>
          <p:nvPr/>
        </p:nvSpPr>
        <p:spPr>
          <a:xfrm>
            <a:off x="-10886" y="5838045"/>
            <a:ext cx="4232274" cy="10199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Прямоугольник 12">
            <a:extLst>
              <a:ext uri="{FF2B5EF4-FFF2-40B4-BE49-F238E27FC236}">
                <a16:creationId xmlns:a16="http://schemas.microsoft.com/office/drawing/2014/main" id="{BF01D90B-92E9-4BBF-AB25-D21E24F22D65}"/>
              </a:ext>
            </a:extLst>
          </p:cNvPr>
          <p:cNvSpPr/>
          <p:nvPr/>
        </p:nvSpPr>
        <p:spPr>
          <a:xfrm rot="5400000">
            <a:off x="1141867" y="3767592"/>
            <a:ext cx="1948543" cy="4232273"/>
          </a:xfrm>
          <a:prstGeom prst="rect">
            <a:avLst/>
          </a:prstGeom>
          <a:gradFill flip="none" rotWithShape="1">
            <a:gsLst>
              <a:gs pos="22500">
                <a:srgbClr val="000000">
                  <a:alpha val="69000"/>
                </a:srgbClr>
              </a:gs>
              <a:gs pos="0">
                <a:schemeClr val="tx1"/>
              </a:gs>
              <a:gs pos="72748">
                <a:srgbClr val="2C3034">
                  <a:alpha val="42000"/>
                </a:srgbClr>
              </a:gs>
              <a:gs pos="56605">
                <a:srgbClr val="121416">
                  <a:alpha val="93000"/>
                </a:srgbClr>
              </a:gs>
              <a:gs pos="45000">
                <a:schemeClr val="tx1">
                  <a:alpha val="93000"/>
                </a:schemeClr>
              </a:gs>
              <a:gs pos="100000">
                <a:schemeClr val="accent4">
                  <a:lumMod val="60000"/>
                  <a:alpha val="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Прямоугольник 13">
            <a:extLst>
              <a:ext uri="{FF2B5EF4-FFF2-40B4-BE49-F238E27FC236}">
                <a16:creationId xmlns:a16="http://schemas.microsoft.com/office/drawing/2014/main" id="{898D7605-8471-428F-A63A-5296F26A2F78}"/>
              </a:ext>
            </a:extLst>
          </p:cNvPr>
          <p:cNvSpPr/>
          <p:nvPr/>
        </p:nvSpPr>
        <p:spPr>
          <a:xfrm rot="16200000" flipV="1">
            <a:off x="1183841" y="-1205617"/>
            <a:ext cx="1842818" cy="4254051"/>
          </a:xfrm>
          <a:prstGeom prst="rect">
            <a:avLst/>
          </a:prstGeom>
          <a:gradFill flip="none" rotWithShape="1">
            <a:gsLst>
              <a:gs pos="22500">
                <a:srgbClr val="000000">
                  <a:alpha val="69000"/>
                </a:srgbClr>
              </a:gs>
              <a:gs pos="0">
                <a:schemeClr val="tx1"/>
              </a:gs>
              <a:gs pos="72748">
                <a:srgbClr val="2C3034">
                  <a:alpha val="42000"/>
                </a:srgbClr>
              </a:gs>
              <a:gs pos="56605">
                <a:srgbClr val="121416">
                  <a:alpha val="93000"/>
                </a:srgbClr>
              </a:gs>
              <a:gs pos="45000">
                <a:schemeClr val="tx1">
                  <a:alpha val="93000"/>
                </a:schemeClr>
              </a:gs>
              <a:gs pos="100000">
                <a:schemeClr val="accent4">
                  <a:lumMod val="60000"/>
                  <a:alpha val="0"/>
                </a:scheme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228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71528" y="497865"/>
            <a:ext cx="4605271" cy="835328"/>
          </a:xfrm>
        </p:spPr>
        <p:txBody>
          <a:bodyPr rtlCol="0">
            <a:normAutofit/>
          </a:bodyPr>
          <a:lstStyle/>
          <a:p>
            <a:pPr rtl="0"/>
            <a:r>
              <a:rPr lang="en-US" sz="4000" b="1" dirty="0">
                <a:ln>
                  <a:solidFill>
                    <a:schemeClr val="accent1">
                      <a:lumMod val="75000"/>
                    </a:schemeClr>
                  </a:solidFill>
                </a:ln>
                <a:solidFill>
                  <a:srgbClr val="ED8428"/>
                </a:solidFill>
                <a:effectLst>
                  <a:glow rad="63500">
                    <a:schemeClr val="accent1">
                      <a:satMod val="175000"/>
                      <a:alpha val="40000"/>
                    </a:schemeClr>
                  </a:glow>
                  <a:outerShdw blurRad="38100" dist="38100" dir="2700000" algn="tl">
                    <a:srgbClr val="000000">
                      <a:alpha val="43137"/>
                    </a:srgbClr>
                  </a:outerShdw>
                </a:effectLst>
              </a:rPr>
              <a:t>Choose the best</a:t>
            </a:r>
            <a:endParaRPr lang="ru-RU" sz="4000" b="1" dirty="0">
              <a:ln>
                <a:solidFill>
                  <a:schemeClr val="accent1">
                    <a:lumMod val="75000"/>
                  </a:schemeClr>
                </a:solidFill>
              </a:ln>
              <a:solidFill>
                <a:srgbClr val="ED8428"/>
              </a:solidFill>
              <a:effectLst>
                <a:glow rad="63500">
                  <a:schemeClr val="accent1">
                    <a:satMod val="175000"/>
                    <a:alpha val="40000"/>
                  </a:schemeClr>
                </a:glow>
                <a:outerShdw blurRad="38100" dist="38100" dir="2700000" algn="tl">
                  <a:srgbClr val="000000">
                    <a:alpha val="43137"/>
                  </a:srgbClr>
                </a:outerShdw>
              </a:effectLst>
            </a:endParaRPr>
          </a:p>
        </p:txBody>
      </p:sp>
      <p:pic>
        <p:nvPicPr>
          <p:cNvPr id="4" name="Рисунок 3">
            <a:extLst>
              <a:ext uri="{FF2B5EF4-FFF2-40B4-BE49-F238E27FC236}">
                <a16:creationId xmlns:a16="http://schemas.microsoft.com/office/drawing/2014/main" id="{8867C4D5-BD4A-4D3A-BF10-C56B8E2CDB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119" b="95881" l="5055" r="94066">
                        <a14:foregroundMark x1="60549" y1="20923" x2="60549" y2="20923"/>
                        <a14:foregroundMark x1="45824" y1="20758" x2="45824" y2="20758"/>
                        <a14:foregroundMark x1="34396" y1="33937" x2="34396" y2="33937"/>
                        <a14:foregroundMark x1="34505" y1="33773" x2="34505" y2="33773"/>
                        <a14:foregroundMark x1="35714" y1="32455" x2="35714" y2="32455"/>
                        <a14:foregroundMark x1="35385" y1="31137" x2="33187" y2="34432"/>
                        <a14:foregroundMark x1="32527" y1="30478" x2="35495" y2="34761"/>
                        <a14:foregroundMark x1="53187" y1="34267" x2="53187" y2="34267"/>
                        <a14:foregroundMark x1="59011" y1="38386" x2="59011" y2="38386"/>
                        <a14:foregroundMark x1="56154" y1="52059" x2="56154" y2="52059"/>
                        <a14:foregroundMark x1="38352" y1="86161" x2="38352" y2="86161"/>
                        <a14:foregroundMark x1="59011" y1="80066" x2="59011" y2="80066"/>
                      </a14:backgroundRemoval>
                    </a14:imgEffect>
                  </a14:imgLayer>
                </a14:imgProps>
              </a:ext>
            </a:extLst>
          </a:blip>
          <a:srcRect l="19287" t="1732" r="15006" b="1979"/>
          <a:stretch/>
        </p:blipFill>
        <p:spPr>
          <a:xfrm>
            <a:off x="4621725" y="1574800"/>
            <a:ext cx="547756" cy="535427"/>
          </a:xfrm>
          <a:prstGeom prst="rect">
            <a:avLst/>
          </a:prstGeom>
          <a:effectLst>
            <a:glow rad="63500">
              <a:schemeClr val="accent1">
                <a:lumMod val="40000"/>
                <a:lumOff val="60000"/>
                <a:alpha val="40000"/>
              </a:schemeClr>
            </a:glow>
          </a:effectLst>
        </p:spPr>
      </p:pic>
      <p:pic>
        <p:nvPicPr>
          <p:cNvPr id="6" name="Рисунок 5">
            <a:extLst>
              <a:ext uri="{FF2B5EF4-FFF2-40B4-BE49-F238E27FC236}">
                <a16:creationId xmlns:a16="http://schemas.microsoft.com/office/drawing/2014/main" id="{A1A6D217-AEB0-4DFD-9B94-917AE1173988}"/>
              </a:ext>
            </a:extLst>
          </p:cNvPr>
          <p:cNvPicPr>
            <a:picLocks noChangeAspect="1"/>
          </p:cNvPicPr>
          <p:nvPr/>
        </p:nvPicPr>
        <p:blipFill>
          <a:blip r:embed="rId5"/>
          <a:srcRect/>
          <a:stretch/>
        </p:blipFill>
        <p:spPr>
          <a:xfrm>
            <a:off x="4814921" y="4760385"/>
            <a:ext cx="396049" cy="396049"/>
          </a:xfrm>
          <a:prstGeom prst="rect">
            <a:avLst/>
          </a:prstGeom>
          <a:effectLst>
            <a:glow rad="63500">
              <a:schemeClr val="accent1">
                <a:lumMod val="40000"/>
                <a:lumOff val="60000"/>
                <a:alpha val="40000"/>
              </a:schemeClr>
            </a:glow>
          </a:effectLst>
        </p:spPr>
      </p:pic>
      <p:pic>
        <p:nvPicPr>
          <p:cNvPr id="8" name="Рисунок 7">
            <a:extLst>
              <a:ext uri="{FF2B5EF4-FFF2-40B4-BE49-F238E27FC236}">
                <a16:creationId xmlns:a16="http://schemas.microsoft.com/office/drawing/2014/main" id="{0014C1E1-8B0B-4A46-B99A-81397D90D15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0" b="99898" l="0" r="100000">
                        <a14:foregroundMark x1="20761" y1="7267" x2="43696" y2="24667"/>
                        <a14:foregroundMark x1="77717" y1="15455" x2="86957" y2="39304"/>
                        <a14:foregroundMark x1="76304" y1="59058" x2="82609" y2="86080"/>
                        <a14:foregroundMark x1="53370" y1="43910" x2="53370" y2="43910"/>
                        <a14:foregroundMark x1="64130" y1="44831" x2="64130" y2="44831"/>
                        <a14:foregroundMark x1="62174" y1="52201" x2="62174" y2="52201"/>
                        <a14:foregroundMark x1="64565" y1="52201" x2="64565" y2="52201"/>
                        <a14:foregroundMark x1="14457" y1="53122" x2="16413" y2="59058"/>
                      </a14:backgroundRemoval>
                    </a14:imgEffect>
                  </a14:imgLayer>
                </a14:imgProps>
              </a:ext>
            </a:extLst>
          </a:blip>
          <a:srcRect/>
          <a:stretch/>
        </p:blipFill>
        <p:spPr>
          <a:xfrm>
            <a:off x="4712293" y="5305274"/>
            <a:ext cx="525965" cy="558551"/>
          </a:xfrm>
          <a:prstGeom prst="rect">
            <a:avLst/>
          </a:prstGeom>
          <a:effectLst>
            <a:glow rad="63500">
              <a:schemeClr val="accent1">
                <a:lumMod val="40000"/>
                <a:lumOff val="60000"/>
                <a:alpha val="40000"/>
              </a:schemeClr>
            </a:glow>
          </a:effectLst>
        </p:spPr>
      </p:pic>
      <p:pic>
        <p:nvPicPr>
          <p:cNvPr id="10" name="Рисунок 9">
            <a:extLst>
              <a:ext uri="{FF2B5EF4-FFF2-40B4-BE49-F238E27FC236}">
                <a16:creationId xmlns:a16="http://schemas.microsoft.com/office/drawing/2014/main" id="{9322D441-93B3-4A09-90D7-3006BCE351B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0" r="99457"/>
                    </a14:imgEffect>
                  </a14:imgLayer>
                </a14:imgProps>
              </a:ext>
            </a:extLst>
          </a:blip>
          <a:srcRect/>
          <a:stretch/>
        </p:blipFill>
        <p:spPr>
          <a:xfrm>
            <a:off x="4604663" y="3049885"/>
            <a:ext cx="681222" cy="379115"/>
          </a:xfrm>
          <a:prstGeom prst="rect">
            <a:avLst/>
          </a:prstGeom>
          <a:effectLst>
            <a:glow rad="63500">
              <a:schemeClr val="accent1">
                <a:lumMod val="40000"/>
                <a:lumOff val="60000"/>
                <a:alpha val="40000"/>
              </a:schemeClr>
            </a:glow>
          </a:effectLst>
        </p:spPr>
      </p:pic>
      <p:pic>
        <p:nvPicPr>
          <p:cNvPr id="12" name="Рисунок 11">
            <a:extLst>
              <a:ext uri="{FF2B5EF4-FFF2-40B4-BE49-F238E27FC236}">
                <a16:creationId xmlns:a16="http://schemas.microsoft.com/office/drawing/2014/main" id="{01712DF4-C775-47D4-A84E-1E907F1CD017}"/>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99000" l="0" r="99111">
                        <a14:foregroundMark x1="30333" y1="21111" x2="31000" y2="30444"/>
                        <a14:foregroundMark x1="68000" y1="22889" x2="68889" y2="31111"/>
                        <a14:foregroundMark x1="88778" y1="43111" x2="88778" y2="53222"/>
                        <a14:foregroundMark x1="69444" y1="64667" x2="69222" y2="75778"/>
                        <a14:foregroundMark x1="30778" y1="66556" x2="30444" y2="75778"/>
                        <a14:foregroundMark x1="11889" y1="42778" x2="12000" y2="53222"/>
                        <a14:foregroundMark x1="31667" y1="51333" x2="31667" y2="51333"/>
                        <a14:foregroundMark x1="23111" y1="40444" x2="23111" y2="40444"/>
                        <a14:foregroundMark x1="22889" y1="39111" x2="22889" y2="39111"/>
                        <a14:foregroundMark x1="37333" y1="37000" x2="37333" y2="37000"/>
                        <a14:foregroundMark x1="43111" y1="30444" x2="43111" y2="30444"/>
                        <a14:foregroundMark x1="75889" y1="37222" x2="75889" y2="37222"/>
                        <a14:foregroundMark x1="61333" y1="38333" x2="61333" y2="38333"/>
                        <a14:foregroundMark x1="41222" y1="59444" x2="41222" y2="59444"/>
                        <a14:foregroundMark x1="21222" y1="61667" x2="21222" y2="61667"/>
                        <a14:foregroundMark x1="50667" y1="74111" x2="50667" y2="74111"/>
                        <a14:foregroundMark x1="77889" y1="62778" x2="77889" y2="62778"/>
                        <a14:foregroundMark x1="64667" y1="51222" x2="64667" y2="51222"/>
                        <a14:foregroundMark x1="58778" y1="58556" x2="58778" y2="58556"/>
                      </a14:backgroundRemoval>
                    </a14:imgEffect>
                  </a14:imgLayer>
                </a14:imgProps>
              </a:ext>
            </a:extLst>
          </a:blip>
          <a:stretch>
            <a:fillRect/>
          </a:stretch>
        </p:blipFill>
        <p:spPr>
          <a:xfrm>
            <a:off x="4605242" y="2205971"/>
            <a:ext cx="628516" cy="695074"/>
          </a:xfrm>
          <a:prstGeom prst="rect">
            <a:avLst/>
          </a:prstGeom>
          <a:effectLst>
            <a:glow rad="63500">
              <a:schemeClr val="accent1">
                <a:lumMod val="20000"/>
                <a:lumOff val="80000"/>
                <a:alpha val="40000"/>
              </a:schemeClr>
            </a:glow>
          </a:effectLst>
        </p:spPr>
      </p:pic>
      <p:pic>
        <p:nvPicPr>
          <p:cNvPr id="14" name="Рисунок 13">
            <a:extLst>
              <a:ext uri="{FF2B5EF4-FFF2-40B4-BE49-F238E27FC236}">
                <a16:creationId xmlns:a16="http://schemas.microsoft.com/office/drawing/2014/main" id="{F80498F1-D500-4D4E-A489-2ED551BC58C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100000" l="0" r="96111">
                        <a14:foregroundMark x1="48111" y1="14231" x2="48111" y2="14231"/>
                        <a14:foregroundMark x1="43000" y1="9231" x2="55444" y2="18269"/>
                        <a14:foregroundMark x1="32667" y1="19231" x2="74111" y2="12115"/>
                        <a14:foregroundMark x1="35556" y1="19231" x2="36000" y2="42885"/>
                        <a14:foregroundMark x1="42222" y1="35577" x2="66778" y2="37885"/>
                        <a14:foregroundMark x1="65222" y1="45577" x2="67556" y2="45577"/>
                        <a14:foregroundMark x1="73000" y1="45577" x2="77556" y2="47308"/>
                        <a14:foregroundMark x1="60222" y1="73462" x2="63667" y2="89423"/>
                        <a14:foregroundMark x1="68333" y1="72308" x2="67556" y2="84423"/>
                        <a14:foregroundMark x1="64889" y1="66538" x2="75000" y2="58462"/>
                        <a14:backgroundMark x1="66444" y1="67115" x2="71444" y2="64038"/>
                        <a14:backgroundMark x1="66556" y1="65962" x2="67889" y2="63654"/>
                        <a14:backgroundMark x1="68111" y1="63462" x2="72667" y2="60385"/>
                      </a14:backgroundRemoval>
                    </a14:imgEffect>
                  </a14:imgLayer>
                </a14:imgProps>
              </a:ext>
            </a:extLst>
          </a:blip>
          <a:stretch>
            <a:fillRect/>
          </a:stretch>
        </p:blipFill>
        <p:spPr>
          <a:xfrm>
            <a:off x="4572829" y="3670607"/>
            <a:ext cx="685470" cy="396049"/>
          </a:xfrm>
          <a:prstGeom prst="rect">
            <a:avLst/>
          </a:prstGeom>
          <a:effectLst>
            <a:glow rad="63500">
              <a:schemeClr val="accent1">
                <a:lumMod val="40000"/>
                <a:lumOff val="60000"/>
                <a:alpha val="40000"/>
              </a:schemeClr>
            </a:glow>
          </a:effectLst>
        </p:spPr>
      </p:pic>
      <p:pic>
        <p:nvPicPr>
          <p:cNvPr id="17" name="Рисунок 16">
            <a:extLst>
              <a:ext uri="{FF2B5EF4-FFF2-40B4-BE49-F238E27FC236}">
                <a16:creationId xmlns:a16="http://schemas.microsoft.com/office/drawing/2014/main" id="{4059F047-0C71-4EC2-AE3A-8E1564996755}"/>
              </a:ext>
            </a:extLst>
          </p:cNvPr>
          <p:cNvPicPr>
            <a:picLocks noChangeAspect="1"/>
          </p:cNvPicPr>
          <p:nvPr/>
        </p:nvPicPr>
        <p:blipFill>
          <a:blip r:embed="rId14"/>
          <a:stretch>
            <a:fillRect/>
          </a:stretch>
        </p:blipFill>
        <p:spPr>
          <a:xfrm>
            <a:off x="4785775" y="4215496"/>
            <a:ext cx="396049" cy="396049"/>
          </a:xfrm>
          <a:prstGeom prst="rect">
            <a:avLst/>
          </a:prstGeom>
          <a:effectLst>
            <a:glow rad="63500">
              <a:schemeClr val="accent1">
                <a:lumMod val="40000"/>
                <a:lumOff val="60000"/>
                <a:alpha val="40000"/>
              </a:schemeClr>
            </a:glow>
          </a:effectLst>
        </p:spPr>
      </p:pic>
      <p:sp>
        <p:nvSpPr>
          <p:cNvPr id="19" name="Объект 4">
            <a:extLst>
              <a:ext uri="{FF2B5EF4-FFF2-40B4-BE49-F238E27FC236}">
                <a16:creationId xmlns:a16="http://schemas.microsoft.com/office/drawing/2014/main" id="{817259A4-1058-4DBF-8214-5708712ADCCF}"/>
              </a:ext>
            </a:extLst>
          </p:cNvPr>
          <p:cNvSpPr txBox="1">
            <a:spLocks/>
          </p:cNvSpPr>
          <p:nvPr/>
        </p:nvSpPr>
        <p:spPr>
          <a:xfrm>
            <a:off x="5172942" y="527385"/>
            <a:ext cx="6747529" cy="5826033"/>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2000" kern="1200">
                <a:solidFill>
                  <a:schemeClr val="tx2"/>
                </a:solidFill>
                <a:latin typeface="Calibri" panose="020F0502020204030204" pitchFamily="34" charset="0"/>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2"/>
                </a:solidFill>
                <a:latin typeface="Calibri" panose="020F0502020204030204" pitchFamily="34" charset="0"/>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2"/>
                </a:solidFill>
                <a:latin typeface="Calibri" panose="020F0502020204030204" pitchFamily="34" charset="0"/>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2"/>
                </a:solidFill>
                <a:latin typeface="Calibri" panose="020F0502020204030204" pitchFamily="34" charset="0"/>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2"/>
                </a:solidFill>
                <a:latin typeface="Calibri" panose="020F050202020403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9pPr>
          </a:lstStyle>
          <a:p>
            <a:pPr marL="0" indent="0" algn="ctr">
              <a:buFont typeface="Wingdings 2" panose="05020102010507070707" pitchFamily="18" charset="2"/>
              <a:buNone/>
            </a:pPr>
            <a:endParaRPr lang="en-US" sz="100" b="1" dirty="0">
              <a:cs typeface="Times New Roman" panose="02020603050405020304" pitchFamily="18" charset="0"/>
            </a:endParaRPr>
          </a:p>
          <a:p>
            <a:pPr marL="0" indent="0" algn="ctr">
              <a:buFont typeface="Wingdings 2" panose="05020102010507070707" pitchFamily="18" charset="2"/>
              <a:buNone/>
            </a:pPr>
            <a:r>
              <a:rPr lang="en-US" sz="1800" b="1" dirty="0">
                <a:cs typeface="Times New Roman" panose="02020603050405020304" pitchFamily="18" charset="0"/>
              </a:rPr>
              <a:t>The</a:t>
            </a:r>
            <a:r>
              <a:rPr lang="ru-RU" sz="1800" b="1" dirty="0">
                <a:solidFill>
                  <a:schemeClr val="accent1"/>
                </a:solidFill>
                <a:effectLst>
                  <a:outerShdw blurRad="38100" dist="38100" dir="2700000" algn="tl">
                    <a:srgbClr val="000000">
                      <a:alpha val="43137"/>
                    </a:srgbClr>
                  </a:outerShdw>
                </a:effectLst>
              </a:rPr>
              <a:t> </a:t>
            </a:r>
            <a:r>
              <a:rPr lang="en-US" sz="1800" b="1" dirty="0">
                <a:solidFill>
                  <a:schemeClr val="accent1"/>
                </a:solidFill>
                <a:effectLst>
                  <a:outerShdw blurRad="38100" dist="38100" dir="2700000" algn="tl">
                    <a:srgbClr val="000000">
                      <a:alpha val="43137"/>
                    </a:srgbClr>
                  </a:outerShdw>
                </a:effectLst>
              </a:rPr>
              <a:t>REACTIVE 8000 </a:t>
            </a:r>
            <a:r>
              <a:rPr lang="en-US" sz="1800" b="1" dirty="0">
                <a:cs typeface="Times New Roman" panose="02020603050405020304" pitchFamily="18" charset="0"/>
              </a:rPr>
              <a:t>franchise will fit perfectly into your business portfolio, regardless of what you are currently doing:</a:t>
            </a:r>
          </a:p>
          <a:p>
            <a:pPr marL="0" indent="0" algn="ctr">
              <a:buFont typeface="Wingdings 2" panose="05020102010507070707" pitchFamily="18" charset="2"/>
              <a:buNone/>
            </a:pPr>
            <a:endParaRPr lang="ru-RU" sz="1400" b="1" dirty="0">
              <a:cs typeface="Times New Roman" panose="02020603050405020304" pitchFamily="18" charset="0"/>
            </a:endParaRPr>
          </a:p>
          <a:p>
            <a:pPr marL="360000" lvl="0" rtl="0"/>
            <a:r>
              <a:rPr lang="en-US" sz="1400" dirty="0"/>
              <a:t>The franchisee support program includes complete support for your website, social networks, and trade marketing. We fully support our partners at all stages of building a business and further expansion. We are interested in your development!</a:t>
            </a:r>
          </a:p>
          <a:p>
            <a:pPr marL="360000" lvl="0" rtl="0"/>
            <a:r>
              <a:rPr lang="en-US" sz="1400" dirty="0"/>
              <a:t>Extensive experience in the development of regional networks - the best support in the business under construction.</a:t>
            </a:r>
          </a:p>
          <a:p>
            <a:pPr marL="360000" lvl="0" rtl="0"/>
            <a:r>
              <a:rPr lang="en-US" sz="1400" dirty="0"/>
              <a:t>The store's assortment consists of the most popular and famous products with high profitability.</a:t>
            </a:r>
          </a:p>
          <a:p>
            <a:pPr marL="360000" lvl="0" rtl="0"/>
            <a:r>
              <a:rPr lang="en-US" sz="1400" dirty="0"/>
              <a:t>Regular training modules will allow you to develop and optimize all business processes, our consultants answer all questions 24/7.</a:t>
            </a:r>
          </a:p>
          <a:p>
            <a:pPr marL="360000" lvl="0" rtl="0"/>
            <a:r>
              <a:rPr lang="en-US" sz="1400" dirty="0"/>
              <a:t>Automation of order processing and sending them to customers takes a minimum of time.</a:t>
            </a:r>
            <a:endParaRPr lang="ru-RU" sz="1400" dirty="0"/>
          </a:p>
          <a:p>
            <a:pPr marL="360000" lvl="0" rtl="0"/>
            <a:r>
              <a:rPr lang="en-US" sz="1400" dirty="0"/>
              <a:t>The rates and budgets of the advertising campaign are regulated by analysts 24/7 and bring partners the maximum result.</a:t>
            </a:r>
          </a:p>
          <a:p>
            <a:pPr marL="360000" lvl="0" rtl="0"/>
            <a:r>
              <a:rPr lang="en-US" sz="1400" dirty="0"/>
              <a:t>Advertising is launched on all social media marketing channels and is presented in all formats. Advertising creatives are created, tested and launched by a team of professionals</a:t>
            </a:r>
            <a:r>
              <a:rPr lang="ru-RU" sz="1400" dirty="0"/>
              <a:t>.</a:t>
            </a:r>
            <a:endParaRPr lang="en-US" sz="1400" dirty="0"/>
          </a:p>
          <a:p>
            <a:pPr lvl="0"/>
            <a:endParaRPr lang="en-US" sz="1400" dirty="0"/>
          </a:p>
          <a:p>
            <a:endParaRPr lang="ru-RU" sz="1400" b="1" dirty="0">
              <a:solidFill>
                <a:schemeClr val="accent1"/>
              </a:solidFill>
            </a:endParaRPr>
          </a:p>
          <a:p>
            <a:pPr marL="0" indent="0">
              <a:buFont typeface="Wingdings 2" panose="05020102010507070707" pitchFamily="18" charset="2"/>
              <a:buNone/>
            </a:pPr>
            <a:endParaRPr lang="ru-RU" sz="1400" b="1" dirty="0">
              <a:solidFill>
                <a:schemeClr val="accent1"/>
              </a:solidFill>
            </a:endParaRPr>
          </a:p>
        </p:txBody>
      </p:sp>
      <p:pic>
        <p:nvPicPr>
          <p:cNvPr id="13" name="Рисунок 12">
            <a:extLst>
              <a:ext uri="{FF2B5EF4-FFF2-40B4-BE49-F238E27FC236}">
                <a16:creationId xmlns:a16="http://schemas.microsoft.com/office/drawing/2014/main" id="{46D4CD1D-1881-4E85-96A9-54E8E13CEEB5}"/>
              </a:ext>
            </a:extLst>
          </p:cNvPr>
          <p:cNvPicPr>
            <a:picLocks noChangeAspect="1"/>
          </p:cNvPicPr>
          <p:nvPr/>
        </p:nvPicPr>
        <p:blipFill rotWithShape="1">
          <a:blip r:embed="rId15"/>
          <a:srcRect l="18348" r="1612"/>
          <a:stretch/>
        </p:blipFill>
        <p:spPr>
          <a:xfrm>
            <a:off x="0" y="1926771"/>
            <a:ext cx="4876799" cy="4274243"/>
          </a:xfrm>
          <a:prstGeom prst="rect">
            <a:avLst/>
          </a:prstGeom>
          <a:ln w="76200">
            <a:solidFill>
              <a:schemeClr val="bg1">
                <a:lumMod val="65000"/>
              </a:schemeClr>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102985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5F4BB56-DDAF-408B-9FE9-D7490EB7EFE2}"/>
              </a:ext>
            </a:extLst>
          </p:cNvPr>
          <p:cNvPicPr>
            <a:picLocks noChangeAspect="1"/>
          </p:cNvPicPr>
          <p:nvPr/>
        </p:nvPicPr>
        <p:blipFill>
          <a:blip r:embed="rId3"/>
          <a:srcRect/>
          <a:stretch/>
        </p:blipFill>
        <p:spPr>
          <a:xfrm>
            <a:off x="-98323" y="-130430"/>
            <a:ext cx="4656204" cy="6984306"/>
          </a:xfrm>
          <a:prstGeom prst="rect">
            <a:avLst/>
          </a:prstGeom>
          <a:ln>
            <a:noFill/>
          </a:ln>
          <a:effectLst>
            <a:softEdge rad="112500"/>
          </a:effectLst>
        </p:spPr>
      </p:pic>
      <p:sp>
        <p:nvSpPr>
          <p:cNvPr id="4" name="Заголовок 3"/>
          <p:cNvSpPr>
            <a:spLocks noGrp="1"/>
          </p:cNvSpPr>
          <p:nvPr>
            <p:ph type="title"/>
          </p:nvPr>
        </p:nvSpPr>
        <p:spPr>
          <a:xfrm>
            <a:off x="-1" y="2097082"/>
            <a:ext cx="4441372" cy="1722419"/>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ormAutofit/>
          </a:bodyPr>
          <a:lstStyle/>
          <a:p>
            <a:pPr rtl="0"/>
            <a:r>
              <a:rPr lang="en-US" sz="4050" b="1" dirty="0">
                <a:effectLst>
                  <a:glow rad="139700">
                    <a:schemeClr val="accent3">
                      <a:satMod val="175000"/>
                      <a:alpha val="40000"/>
                    </a:schemeClr>
                  </a:glow>
                  <a:outerShdw blurRad="38100" dist="38100" dir="2700000" algn="tl">
                    <a:srgbClr val="000000">
                      <a:alpha val="43137"/>
                    </a:srgbClr>
                  </a:outerShdw>
                </a:effectLst>
              </a:rPr>
              <a:t>Promotion Features</a:t>
            </a:r>
            <a:endParaRPr lang="ru-RU" sz="4050" b="1" dirty="0">
              <a:effectLst>
                <a:glow rad="139700">
                  <a:schemeClr val="accent3">
                    <a:satMod val="175000"/>
                    <a:alpha val="40000"/>
                  </a:schemeClr>
                </a:glow>
                <a:outerShdw blurRad="38100" dist="38100" dir="2700000" algn="tl">
                  <a:srgbClr val="000000">
                    <a:alpha val="43137"/>
                  </a:srgbClr>
                </a:outerShdw>
              </a:effectLst>
            </a:endParaRPr>
          </a:p>
        </p:txBody>
      </p:sp>
      <p:pic>
        <p:nvPicPr>
          <p:cNvPr id="43" name="Рисунок 42">
            <a:extLst>
              <a:ext uri="{FF2B5EF4-FFF2-40B4-BE49-F238E27FC236}">
                <a16:creationId xmlns:a16="http://schemas.microsoft.com/office/drawing/2014/main" id="{B7EF02B0-3564-428E-8311-6981CB962431}"/>
              </a:ext>
            </a:extLst>
          </p:cNvPr>
          <p:cNvPicPr>
            <a:picLocks noChangeAspect="1"/>
          </p:cNvPicPr>
          <p:nvPr/>
        </p:nvPicPr>
        <p:blipFill>
          <a:blip r:embed="rId4"/>
          <a:srcRect/>
          <a:stretch/>
        </p:blipFill>
        <p:spPr>
          <a:xfrm>
            <a:off x="4655841" y="2446174"/>
            <a:ext cx="462395" cy="570714"/>
          </a:xfrm>
          <a:prstGeom prst="rect">
            <a:avLst/>
          </a:prstGeom>
          <a:effectLst>
            <a:glow rad="101600">
              <a:schemeClr val="accent1">
                <a:lumMod val="20000"/>
                <a:lumOff val="80000"/>
                <a:alpha val="60000"/>
              </a:schemeClr>
            </a:glow>
          </a:effectLst>
        </p:spPr>
      </p:pic>
      <p:pic>
        <p:nvPicPr>
          <p:cNvPr id="44" name="Рисунок 43">
            <a:extLst>
              <a:ext uri="{FF2B5EF4-FFF2-40B4-BE49-F238E27FC236}">
                <a16:creationId xmlns:a16="http://schemas.microsoft.com/office/drawing/2014/main" id="{9E42193B-8BAC-4534-B964-86C2DE6AA913}"/>
              </a:ext>
            </a:extLst>
          </p:cNvPr>
          <p:cNvPicPr>
            <a:picLocks noChangeAspect="1"/>
          </p:cNvPicPr>
          <p:nvPr/>
        </p:nvPicPr>
        <p:blipFill>
          <a:blip r:embed="rId4"/>
          <a:srcRect/>
          <a:stretch/>
        </p:blipFill>
        <p:spPr>
          <a:xfrm>
            <a:off x="4645241" y="780265"/>
            <a:ext cx="462395" cy="570714"/>
          </a:xfrm>
          <a:prstGeom prst="rect">
            <a:avLst/>
          </a:prstGeom>
          <a:effectLst>
            <a:glow rad="63500">
              <a:schemeClr val="accent1">
                <a:lumMod val="20000"/>
                <a:lumOff val="80000"/>
                <a:alpha val="40000"/>
              </a:schemeClr>
            </a:glow>
          </a:effectLst>
        </p:spPr>
      </p:pic>
      <p:pic>
        <p:nvPicPr>
          <p:cNvPr id="45" name="Рисунок 44">
            <a:extLst>
              <a:ext uri="{FF2B5EF4-FFF2-40B4-BE49-F238E27FC236}">
                <a16:creationId xmlns:a16="http://schemas.microsoft.com/office/drawing/2014/main" id="{3CD1B740-8004-4414-805E-4B5C4D69B2A4}"/>
              </a:ext>
            </a:extLst>
          </p:cNvPr>
          <p:cNvPicPr>
            <a:picLocks noChangeAspect="1"/>
          </p:cNvPicPr>
          <p:nvPr/>
        </p:nvPicPr>
        <p:blipFill>
          <a:blip r:embed="rId4"/>
          <a:srcRect/>
          <a:stretch/>
        </p:blipFill>
        <p:spPr>
          <a:xfrm>
            <a:off x="4650540" y="1552551"/>
            <a:ext cx="462395" cy="570714"/>
          </a:xfrm>
          <a:prstGeom prst="rect">
            <a:avLst/>
          </a:prstGeom>
          <a:effectLst>
            <a:glow rad="63500">
              <a:schemeClr val="accent1">
                <a:lumMod val="20000"/>
                <a:lumOff val="80000"/>
                <a:alpha val="40000"/>
              </a:schemeClr>
            </a:glow>
          </a:effectLst>
        </p:spPr>
      </p:pic>
      <p:pic>
        <p:nvPicPr>
          <p:cNvPr id="46" name="Рисунок 45">
            <a:extLst>
              <a:ext uri="{FF2B5EF4-FFF2-40B4-BE49-F238E27FC236}">
                <a16:creationId xmlns:a16="http://schemas.microsoft.com/office/drawing/2014/main" id="{42CB2297-C824-4972-8AFF-7A9FFE008410}"/>
              </a:ext>
            </a:extLst>
          </p:cNvPr>
          <p:cNvPicPr>
            <a:picLocks noChangeAspect="1"/>
          </p:cNvPicPr>
          <p:nvPr/>
        </p:nvPicPr>
        <p:blipFill>
          <a:blip r:embed="rId4"/>
          <a:srcRect/>
          <a:stretch/>
        </p:blipFill>
        <p:spPr>
          <a:xfrm>
            <a:off x="4655841" y="3263504"/>
            <a:ext cx="462395" cy="570714"/>
          </a:xfrm>
          <a:prstGeom prst="rect">
            <a:avLst/>
          </a:prstGeom>
          <a:effectLst>
            <a:glow rad="101600">
              <a:schemeClr val="accent1">
                <a:lumMod val="20000"/>
                <a:lumOff val="80000"/>
                <a:alpha val="60000"/>
              </a:schemeClr>
            </a:glow>
          </a:effectLst>
        </p:spPr>
      </p:pic>
      <p:pic>
        <p:nvPicPr>
          <p:cNvPr id="47" name="Рисунок 46">
            <a:extLst>
              <a:ext uri="{FF2B5EF4-FFF2-40B4-BE49-F238E27FC236}">
                <a16:creationId xmlns:a16="http://schemas.microsoft.com/office/drawing/2014/main" id="{B12034B1-27AA-4436-A9A8-56E5C005A790}"/>
              </a:ext>
            </a:extLst>
          </p:cNvPr>
          <p:cNvPicPr>
            <a:picLocks noChangeAspect="1"/>
          </p:cNvPicPr>
          <p:nvPr/>
        </p:nvPicPr>
        <p:blipFill>
          <a:blip r:embed="rId4"/>
          <a:srcRect/>
          <a:stretch/>
        </p:blipFill>
        <p:spPr>
          <a:xfrm>
            <a:off x="4669782" y="4177536"/>
            <a:ext cx="462395" cy="570714"/>
          </a:xfrm>
          <a:prstGeom prst="rect">
            <a:avLst/>
          </a:prstGeom>
          <a:effectLst>
            <a:glow rad="101600">
              <a:schemeClr val="accent1">
                <a:lumMod val="20000"/>
                <a:lumOff val="80000"/>
                <a:alpha val="60000"/>
              </a:schemeClr>
            </a:glow>
          </a:effectLst>
        </p:spPr>
      </p:pic>
      <p:pic>
        <p:nvPicPr>
          <p:cNvPr id="48" name="Рисунок 47">
            <a:extLst>
              <a:ext uri="{FF2B5EF4-FFF2-40B4-BE49-F238E27FC236}">
                <a16:creationId xmlns:a16="http://schemas.microsoft.com/office/drawing/2014/main" id="{7ECF8A79-8375-4441-8ED4-84CFCB297269}"/>
              </a:ext>
            </a:extLst>
          </p:cNvPr>
          <p:cNvPicPr>
            <a:picLocks noChangeAspect="1"/>
          </p:cNvPicPr>
          <p:nvPr/>
        </p:nvPicPr>
        <p:blipFill>
          <a:blip r:embed="rId4"/>
          <a:srcRect/>
          <a:stretch/>
        </p:blipFill>
        <p:spPr>
          <a:xfrm>
            <a:off x="4645240" y="5280837"/>
            <a:ext cx="462395" cy="570714"/>
          </a:xfrm>
          <a:prstGeom prst="rect">
            <a:avLst/>
          </a:prstGeom>
          <a:effectLst>
            <a:glow rad="101600">
              <a:schemeClr val="accent1">
                <a:lumMod val="20000"/>
                <a:lumOff val="80000"/>
                <a:alpha val="60000"/>
              </a:schemeClr>
            </a:glow>
          </a:effectLst>
        </p:spPr>
      </p:pic>
      <p:sp>
        <p:nvSpPr>
          <p:cNvPr id="49" name="Полилиния: фигура 48">
            <a:extLst>
              <a:ext uri="{FF2B5EF4-FFF2-40B4-BE49-F238E27FC236}">
                <a16:creationId xmlns:a16="http://schemas.microsoft.com/office/drawing/2014/main" id="{A54E6189-253D-47DE-8526-90417904F3B9}"/>
              </a:ext>
            </a:extLst>
          </p:cNvPr>
          <p:cNvSpPr/>
          <p:nvPr/>
        </p:nvSpPr>
        <p:spPr>
          <a:xfrm>
            <a:off x="5244078" y="720364"/>
            <a:ext cx="6675778" cy="6306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consumer demand for auto additives is year-round and does not depend on the seasons.</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0" name="Полилиния: фигура 49">
            <a:extLst>
              <a:ext uri="{FF2B5EF4-FFF2-40B4-BE49-F238E27FC236}">
                <a16:creationId xmlns:a16="http://schemas.microsoft.com/office/drawing/2014/main" id="{3EF7C585-B340-4FC2-992A-B02ABA544915}"/>
              </a:ext>
            </a:extLst>
          </p:cNvPr>
          <p:cNvSpPr/>
          <p:nvPr/>
        </p:nvSpPr>
        <p:spPr>
          <a:xfrm>
            <a:off x="5244078" y="1496913"/>
            <a:ext cx="6675778" cy="6306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There are more and more </a:t>
            </a:r>
            <a:r>
              <a:rPr lang="en-US" sz="1600" dirty="0">
                <a:latin typeface="Calibri" panose="020F0502020204030204" pitchFamily="34" charset="0"/>
                <a:ea typeface="Calibri" panose="020F0502020204030204" pitchFamily="34" charset="0"/>
                <a:cs typeface="Times New Roman" panose="02020603050405020304" pitchFamily="18" charset="0"/>
              </a:rPr>
              <a:t>cars</a:t>
            </a:r>
            <a:r>
              <a:rPr lang="en-US" sz="1600" dirty="0">
                <a:effectLst/>
                <a:latin typeface="Calibri" panose="020F0502020204030204" pitchFamily="34" charset="0"/>
                <a:ea typeface="Calibri" panose="020F0502020204030204" pitchFamily="34" charset="0"/>
                <a:cs typeface="Times New Roman" panose="02020603050405020304" pitchFamily="18" charset="0"/>
              </a:rPr>
              <a:t>, respectively, the demand for products is constantly growing.</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1" name="Полилиния: фигура 50">
            <a:extLst>
              <a:ext uri="{FF2B5EF4-FFF2-40B4-BE49-F238E27FC236}">
                <a16:creationId xmlns:a16="http://schemas.microsoft.com/office/drawing/2014/main" id="{841E8E15-665E-4A01-BA8A-E05D81EBDADF}"/>
              </a:ext>
            </a:extLst>
          </p:cNvPr>
          <p:cNvSpPr/>
          <p:nvPr/>
        </p:nvSpPr>
        <p:spPr>
          <a:xfrm>
            <a:off x="5244079" y="2252749"/>
            <a:ext cx="6675776" cy="864584"/>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Pandemics, trade stagnation and crises always contribute to the activation of online commerce, so now is the best time to start with an e-store franchise!</a:t>
            </a:r>
          </a:p>
        </p:txBody>
      </p:sp>
      <p:sp>
        <p:nvSpPr>
          <p:cNvPr id="52" name="Полилиния: фигура 51">
            <a:extLst>
              <a:ext uri="{FF2B5EF4-FFF2-40B4-BE49-F238E27FC236}">
                <a16:creationId xmlns:a16="http://schemas.microsoft.com/office/drawing/2014/main" id="{FD1D50AF-63B4-466B-81BB-BCCFD146F59D}"/>
              </a:ext>
            </a:extLst>
          </p:cNvPr>
          <p:cNvSpPr/>
          <p:nvPr/>
        </p:nvSpPr>
        <p:spPr>
          <a:xfrm>
            <a:off x="5244078" y="3212857"/>
            <a:ext cx="6652642" cy="665906"/>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A wide assortment satisfies the needs of all </a:t>
            </a:r>
            <a:r>
              <a:rPr lang="en-US" sz="1600" dirty="0">
                <a:latin typeface="Calibri" panose="020F0502020204030204" pitchFamily="34" charset="0"/>
                <a:ea typeface="Calibri" panose="020F0502020204030204" pitchFamily="34" charset="0"/>
                <a:cs typeface="Times New Roman" panose="02020603050405020304" pitchFamily="18" charset="0"/>
              </a:rPr>
              <a:t>drivers</a:t>
            </a:r>
            <a:r>
              <a:rPr lang="en-US" sz="1600" dirty="0">
                <a:effectLst/>
                <a:latin typeface="Calibri" panose="020F0502020204030204" pitchFamily="34" charset="0"/>
                <a:ea typeface="Calibri" panose="020F0502020204030204" pitchFamily="34" charset="0"/>
                <a:cs typeface="Times New Roman" panose="02020603050405020304" pitchFamily="18" charset="0"/>
              </a:rPr>
              <a:t>, regardless of the existing problems in the car.</a:t>
            </a:r>
          </a:p>
        </p:txBody>
      </p:sp>
      <p:sp>
        <p:nvSpPr>
          <p:cNvPr id="53" name="Полилиния: фигура 52">
            <a:extLst>
              <a:ext uri="{FF2B5EF4-FFF2-40B4-BE49-F238E27FC236}">
                <a16:creationId xmlns:a16="http://schemas.microsoft.com/office/drawing/2014/main" id="{7A777A57-4F47-451E-8DF3-1D42C016E712}"/>
              </a:ext>
            </a:extLst>
          </p:cNvPr>
          <p:cNvSpPr/>
          <p:nvPr/>
        </p:nvSpPr>
        <p:spPr>
          <a:xfrm>
            <a:off x="5244078" y="3982290"/>
            <a:ext cx="6652642" cy="864583"/>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lvl="0"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Prices for additives are very low compared to the cost of car maintenance and repairs, which makes the purchase of additives a priority.</a:t>
            </a:r>
          </a:p>
        </p:txBody>
      </p:sp>
      <p:sp>
        <p:nvSpPr>
          <p:cNvPr id="54" name="Полилиния: фигура 53">
            <a:extLst>
              <a:ext uri="{FF2B5EF4-FFF2-40B4-BE49-F238E27FC236}">
                <a16:creationId xmlns:a16="http://schemas.microsoft.com/office/drawing/2014/main" id="{35127E98-D858-4185-9D14-D29497904D39}"/>
              </a:ext>
            </a:extLst>
          </p:cNvPr>
          <p:cNvSpPr/>
          <p:nvPr/>
        </p:nvSpPr>
        <p:spPr>
          <a:xfrm>
            <a:off x="5244078" y="5124500"/>
            <a:ext cx="6652642" cy="1581100"/>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t" anchorCtr="0">
            <a:noAutofit/>
          </a:bodyPr>
          <a:lstStyle/>
          <a:p>
            <a:pPr lvl="0" algn="just">
              <a:buNone/>
            </a:pPr>
            <a:r>
              <a:rPr lang="en-US" sz="1600" dirty="0">
                <a:effectLst/>
                <a:latin typeface="Calibri" panose="020F0502020204030204" pitchFamily="34" charset="0"/>
                <a:ea typeface="Calibri" panose="020F0502020204030204" pitchFamily="34" charset="0"/>
                <a:cs typeface="Times New Roman" panose="02020603050405020304" pitchFamily="18" charset="0"/>
              </a:rPr>
              <a:t>Laws aimed at combating harmful emissions and banning diesel cars without environmental stickers also contribute to an increase in demand for REACTIVE 8000 products, as it reduces the pollution of nature by exhaust gases at times, and regular use of additives leads to hassle-free receipt of the sticker of EURO 5-6 and passing of technical inspection.</a:t>
            </a:r>
            <a:endParaRPr lang="ru-RU" sz="1600" dirty="0"/>
          </a:p>
        </p:txBody>
      </p:sp>
    </p:spTree>
    <p:extLst>
      <p:ext uri="{BB962C8B-B14F-4D97-AF65-F5344CB8AC3E}">
        <p14:creationId xmlns:p14="http://schemas.microsoft.com/office/powerpoint/2010/main" val="2309165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Рисунок 35">
            <a:extLst>
              <a:ext uri="{FF2B5EF4-FFF2-40B4-BE49-F238E27FC236}">
                <a16:creationId xmlns:a16="http://schemas.microsoft.com/office/drawing/2014/main" id="{EFB10888-F664-4085-BB2F-5015512D2B95}"/>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491"/>
                    </a14:imgEffect>
                    <a14:imgEffect>
                      <a14:saturation sat="72000"/>
                    </a14:imgEffect>
                  </a14:imgLayer>
                </a14:imgProps>
              </a:ext>
            </a:extLst>
          </a:blip>
          <a:stretch>
            <a:fillRect/>
          </a:stretch>
        </p:blipFill>
        <p:spPr>
          <a:xfrm>
            <a:off x="0" y="-20669"/>
            <a:ext cx="12192000" cy="6858000"/>
          </a:xfrm>
          <a:prstGeom prst="rect">
            <a:avLst/>
          </a:prstGeom>
          <a:gradFill>
            <a:gsLst>
              <a:gs pos="22500">
                <a:srgbClr val="000000">
                  <a:alpha val="79000"/>
                </a:srgbClr>
              </a:gs>
              <a:gs pos="0">
                <a:schemeClr val="tx1"/>
              </a:gs>
              <a:gs pos="72748">
                <a:srgbClr val="2C3034">
                  <a:alpha val="42000"/>
                </a:srgbClr>
              </a:gs>
              <a:gs pos="56605">
                <a:srgbClr val="121416">
                  <a:alpha val="93000"/>
                </a:srgbClr>
              </a:gs>
              <a:gs pos="45000">
                <a:schemeClr val="tx1">
                  <a:alpha val="93000"/>
                </a:schemeClr>
              </a:gs>
              <a:gs pos="100000">
                <a:schemeClr val="accent4">
                  <a:lumMod val="60000"/>
                  <a:alpha val="0"/>
                </a:schemeClr>
              </a:gs>
            </a:gsLst>
            <a:lin ang="10800000" scaled="1"/>
          </a:gradFill>
        </p:spPr>
      </p:pic>
      <p:sp>
        <p:nvSpPr>
          <p:cNvPr id="37" name="Прямоугольник 36">
            <a:extLst>
              <a:ext uri="{FF2B5EF4-FFF2-40B4-BE49-F238E27FC236}">
                <a16:creationId xmlns:a16="http://schemas.microsoft.com/office/drawing/2014/main" id="{3BDC38D2-E5FC-47E6-B7E6-F6240BAA5ECE}"/>
              </a:ext>
            </a:extLst>
          </p:cNvPr>
          <p:cNvSpPr/>
          <p:nvPr/>
        </p:nvSpPr>
        <p:spPr>
          <a:xfrm>
            <a:off x="-12156" y="-32475"/>
            <a:ext cx="12192000" cy="6858000"/>
          </a:xfrm>
          <a:prstGeom prst="rect">
            <a:avLst/>
          </a:prstGeom>
          <a:solidFill>
            <a:schemeClr val="tx1">
              <a:alpha val="5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297943A-E40A-4251-8B18-BD8CF83DA430}"/>
              </a:ext>
            </a:extLst>
          </p:cNvPr>
          <p:cNvSpPr>
            <a:spLocks noGrp="1"/>
          </p:cNvSpPr>
          <p:nvPr>
            <p:ph type="title"/>
          </p:nvPr>
        </p:nvSpPr>
        <p:spPr>
          <a:xfrm>
            <a:off x="166229" y="559640"/>
            <a:ext cx="7048599" cy="710975"/>
          </a:xfrm>
        </p:spPr>
        <p:txBody>
          <a:bodyPr>
            <a:noAutofit/>
          </a:bodyPr>
          <a:lstStyle/>
          <a:p>
            <a:r>
              <a:rPr lang="en-US" sz="3600" b="1" dirty="0">
                <a:solidFill>
                  <a:schemeClr val="bg1"/>
                </a:solidFill>
                <a:effectLst>
                  <a:glow rad="101600">
                    <a:srgbClr val="A6A6A6">
                      <a:alpha val="60000"/>
                    </a:srgbClr>
                  </a:glow>
                  <a:outerShdw blurRad="38100" dist="38100" dir="2700000" algn="tl">
                    <a:srgbClr val="000000">
                      <a:alpha val="43137"/>
                    </a:srgbClr>
                  </a:outerShdw>
                </a:effectLst>
              </a:rPr>
              <a:t>Competitive advantages</a:t>
            </a:r>
          </a:p>
        </p:txBody>
      </p:sp>
      <p:pic>
        <p:nvPicPr>
          <p:cNvPr id="4" name="Рисунок 3">
            <a:extLst>
              <a:ext uri="{FF2B5EF4-FFF2-40B4-BE49-F238E27FC236}">
                <a16:creationId xmlns:a16="http://schemas.microsoft.com/office/drawing/2014/main" id="{39C68D8E-6A16-4A2D-A2C8-BD22AE0183A2}"/>
              </a:ext>
            </a:extLst>
          </p:cNvPr>
          <p:cNvPicPr>
            <a:picLocks noChangeAspect="1"/>
          </p:cNvPicPr>
          <p:nvPr/>
        </p:nvPicPr>
        <p:blipFill rotWithShape="1">
          <a:blip r:embed="rId4"/>
          <a:srcRect l="10848" t="6185" r="11014" b="4023"/>
          <a:stretch/>
        </p:blipFill>
        <p:spPr>
          <a:xfrm>
            <a:off x="290085" y="1369801"/>
            <a:ext cx="4053542" cy="4658154"/>
          </a:xfrm>
          <a:prstGeom prst="rect">
            <a:avLst/>
          </a:prstGeom>
          <a:effectLst>
            <a:glow rad="228600">
              <a:schemeClr val="accent4">
                <a:satMod val="175000"/>
                <a:alpha val="40000"/>
              </a:schemeClr>
            </a:glow>
            <a:innerShdw blurRad="63500" dist="50800" dir="10800000">
              <a:prstClr val="black">
                <a:alpha val="50000"/>
              </a:prstClr>
            </a:innerShdw>
          </a:effectLst>
        </p:spPr>
      </p:pic>
      <p:sp>
        <p:nvSpPr>
          <p:cNvPr id="7" name="Полилиния: фигура 6">
            <a:extLst>
              <a:ext uri="{FF2B5EF4-FFF2-40B4-BE49-F238E27FC236}">
                <a16:creationId xmlns:a16="http://schemas.microsoft.com/office/drawing/2014/main" id="{BEAA55FD-F719-436B-BA27-18CAE13BF9DE}"/>
              </a:ext>
            </a:extLst>
          </p:cNvPr>
          <p:cNvSpPr/>
          <p:nvPr/>
        </p:nvSpPr>
        <p:spPr>
          <a:xfrm>
            <a:off x="5679479" y="2642566"/>
            <a:ext cx="6086008" cy="630615"/>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marL="0" lvl="0" indent="0" algn="l" defTabSz="800100" rtl="0">
              <a:lnSpc>
                <a:spcPct val="90000"/>
              </a:lnSpc>
              <a:spcBef>
                <a:spcPct val="0"/>
              </a:spcBef>
              <a:spcAft>
                <a:spcPct val="35000"/>
              </a:spcAft>
              <a:buNone/>
            </a:pPr>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Optimization of the franchise business model for exclusive trade in the region</a:t>
            </a:r>
            <a:endParaRPr lang="ru-RU" sz="1200" b="1" kern="120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8" name="TextBox 7">
            <a:extLst>
              <a:ext uri="{FF2B5EF4-FFF2-40B4-BE49-F238E27FC236}">
                <a16:creationId xmlns:a16="http://schemas.microsoft.com/office/drawing/2014/main" id="{4F962945-AD3C-44B1-9267-32C32DD89B75}"/>
              </a:ext>
            </a:extLst>
          </p:cNvPr>
          <p:cNvSpPr txBox="1"/>
          <p:nvPr/>
        </p:nvSpPr>
        <p:spPr>
          <a:xfrm>
            <a:off x="6715758" y="1839917"/>
            <a:ext cx="5290883" cy="646331"/>
          </a:xfrm>
          <a:prstGeom prst="rect">
            <a:avLst/>
          </a:prstGeom>
          <a:noFill/>
        </p:spPr>
        <p:txBody>
          <a:bodyPr wrap="square">
            <a:spAutoFit/>
          </a:bodyPr>
          <a:lstStyle/>
          <a:p>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Full management of all advertising campaigns by our specialists</a:t>
            </a:r>
            <a:endParaRPr lang="en-US" b="1" dirty="0">
              <a:solidFill>
                <a:schemeClr val="bg1"/>
              </a:solidFill>
              <a:effectLst>
                <a:outerShdw blurRad="38100" dist="38100" dir="2700000" algn="tl">
                  <a:srgbClr val="000000">
                    <a:alpha val="43137"/>
                  </a:srgbClr>
                </a:outerShdw>
              </a:effectLst>
            </a:endParaRPr>
          </a:p>
        </p:txBody>
      </p:sp>
      <p:sp>
        <p:nvSpPr>
          <p:cNvPr id="9" name="Полилиния: фигура 8">
            <a:extLst>
              <a:ext uri="{FF2B5EF4-FFF2-40B4-BE49-F238E27FC236}">
                <a16:creationId xmlns:a16="http://schemas.microsoft.com/office/drawing/2014/main" id="{F6ACD554-D343-47B5-B0A4-25125E854B81}"/>
              </a:ext>
            </a:extLst>
          </p:cNvPr>
          <p:cNvSpPr/>
          <p:nvPr/>
        </p:nvSpPr>
        <p:spPr>
          <a:xfrm>
            <a:off x="7562085" y="1131194"/>
            <a:ext cx="3443937" cy="630615"/>
          </a:xfrm>
          <a:custGeom>
            <a:avLst/>
            <a:gdLst>
              <a:gd name="connsiteX0" fmla="*/ 0 w 1606021"/>
              <a:gd name="connsiteY0" fmla="*/ 0 h 617220"/>
              <a:gd name="connsiteX1" fmla="*/ 1606021 w 1606021"/>
              <a:gd name="connsiteY1" fmla="*/ 0 h 617220"/>
              <a:gd name="connsiteX2" fmla="*/ 1606021 w 1606021"/>
              <a:gd name="connsiteY2" fmla="*/ 617220 h 617220"/>
              <a:gd name="connsiteX3" fmla="*/ 0 w 1606021"/>
              <a:gd name="connsiteY3" fmla="*/ 617220 h 617220"/>
              <a:gd name="connsiteX4" fmla="*/ 0 w 1606021"/>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6021" h="617220">
                <a:moveTo>
                  <a:pt x="0" y="0"/>
                </a:moveTo>
                <a:lnTo>
                  <a:pt x="1606021" y="0"/>
                </a:lnTo>
                <a:lnTo>
                  <a:pt x="1606021"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marL="0" lvl="0" indent="0" algn="l" defTabSz="800100" rtl="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rPr>
              <a:t>Royalties 2.9-3.1 % of turnover</a:t>
            </a:r>
            <a:endParaRPr lang="ru-RU" sz="1200" b="1" kern="120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sp>
        <p:nvSpPr>
          <p:cNvPr id="10" name="Полилиния: фигура 9">
            <a:extLst>
              <a:ext uri="{FF2B5EF4-FFF2-40B4-BE49-F238E27FC236}">
                <a16:creationId xmlns:a16="http://schemas.microsoft.com/office/drawing/2014/main" id="{755DC671-80A2-4A0E-AFE8-F7CC2B942C7C}"/>
              </a:ext>
            </a:extLst>
          </p:cNvPr>
          <p:cNvSpPr/>
          <p:nvPr/>
        </p:nvSpPr>
        <p:spPr>
          <a:xfrm>
            <a:off x="8528512" y="559640"/>
            <a:ext cx="2889332" cy="630615"/>
          </a:xfrm>
          <a:custGeom>
            <a:avLst/>
            <a:gdLst>
              <a:gd name="connsiteX0" fmla="*/ 0 w 1444014"/>
              <a:gd name="connsiteY0" fmla="*/ 0 h 617220"/>
              <a:gd name="connsiteX1" fmla="*/ 1444014 w 1444014"/>
              <a:gd name="connsiteY1" fmla="*/ 0 h 617220"/>
              <a:gd name="connsiteX2" fmla="*/ 1444014 w 1444014"/>
              <a:gd name="connsiteY2" fmla="*/ 617220 h 617220"/>
              <a:gd name="connsiteX3" fmla="*/ 0 w 1444014"/>
              <a:gd name="connsiteY3" fmla="*/ 617220 h 617220"/>
              <a:gd name="connsiteX4" fmla="*/ 0 w 1444014"/>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4014" h="617220">
                <a:moveTo>
                  <a:pt x="0" y="0"/>
                </a:moveTo>
                <a:lnTo>
                  <a:pt x="1444014" y="0"/>
                </a:lnTo>
                <a:lnTo>
                  <a:pt x="1444014"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marL="0" lvl="0" indent="0" algn="l" defTabSz="800100" rtl="0">
              <a:lnSpc>
                <a:spcPct val="90000"/>
              </a:lnSpc>
              <a:spcBef>
                <a:spcPct val="0"/>
              </a:spcBef>
              <a:spcAft>
                <a:spcPct val="35000"/>
              </a:spcAft>
              <a:buNone/>
            </a:pPr>
            <a:r>
              <a:rPr lang="en-US" sz="1800" b="1" kern="1200" dirty="0">
                <a:solidFill>
                  <a:schemeClr val="bg1"/>
                </a:solidFill>
                <a:effectLst>
                  <a:outerShdw blurRad="38100" dist="38100" dir="2700000" algn="tl">
                    <a:srgbClr val="000000">
                      <a:alpha val="43137"/>
                    </a:srgbClr>
                  </a:outerShdw>
                </a:effectLst>
              </a:rPr>
              <a:t>Profitability</a:t>
            </a:r>
            <a:r>
              <a:rPr lang="ru-RU" sz="1800" b="1" kern="1200" dirty="0">
                <a:solidFill>
                  <a:schemeClr val="bg1"/>
                </a:solidFill>
                <a:effectLst>
                  <a:outerShdw blurRad="38100" dist="38100" dir="2700000" algn="tl">
                    <a:srgbClr val="000000">
                      <a:alpha val="43137"/>
                    </a:srgbClr>
                  </a:outerShdw>
                </a:effectLst>
              </a:rPr>
              <a:t> 30%</a:t>
            </a:r>
            <a:endParaRPr lang="ru-RU" sz="1200" b="1" kern="1200" noProof="0" dirty="0">
              <a:solidFill>
                <a:schemeClr val="bg1"/>
              </a:solidFill>
              <a:effectLst>
                <a:outerShdw blurRad="38100" dist="38100" dir="2700000" algn="tl">
                  <a:srgbClr val="000000">
                    <a:alpha val="43137"/>
                  </a:srgbClr>
                </a:outerShdw>
              </a:effectLst>
              <a:latin typeface="Calibri" panose="020F0502020204030204" pitchFamily="34" charset="0"/>
            </a:endParaRPr>
          </a:p>
        </p:txBody>
      </p:sp>
      <p:graphicFrame>
        <p:nvGraphicFramePr>
          <p:cNvPr id="11" name="Схема 10">
            <a:extLst>
              <a:ext uri="{FF2B5EF4-FFF2-40B4-BE49-F238E27FC236}">
                <a16:creationId xmlns:a16="http://schemas.microsoft.com/office/drawing/2014/main" id="{956E5F11-E4D8-4244-B684-F12C0E06E9B4}"/>
              </a:ext>
            </a:extLst>
          </p:cNvPr>
          <p:cNvGraphicFramePr/>
          <p:nvPr>
            <p:extLst>
              <p:ext uri="{D42A27DB-BD31-4B8C-83A1-F6EECF244321}">
                <p14:modId xmlns:p14="http://schemas.microsoft.com/office/powerpoint/2010/main" val="769115523"/>
              </p:ext>
            </p:extLst>
          </p:nvPr>
        </p:nvGraphicFramePr>
        <p:xfrm>
          <a:off x="5679479" y="3558526"/>
          <a:ext cx="6274395" cy="9233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TextBox 11">
            <a:extLst>
              <a:ext uri="{FF2B5EF4-FFF2-40B4-BE49-F238E27FC236}">
                <a16:creationId xmlns:a16="http://schemas.microsoft.com/office/drawing/2014/main" id="{88F39D28-27EE-4FE5-BD41-44D76600D97C}"/>
              </a:ext>
            </a:extLst>
          </p:cNvPr>
          <p:cNvSpPr txBox="1"/>
          <p:nvPr/>
        </p:nvSpPr>
        <p:spPr>
          <a:xfrm>
            <a:off x="6736185" y="4604141"/>
            <a:ext cx="3236993" cy="392159"/>
          </a:xfrm>
          <a:prstGeom prst="rect">
            <a:avLst/>
          </a:prstGeom>
          <a:noFill/>
        </p:spPr>
        <p:txBody>
          <a:bodyPr wrap="square">
            <a:spAutoFit/>
          </a:bodyPr>
          <a:lstStyle/>
          <a:p>
            <a:pPr lvl="0" algn="just">
              <a:lnSpc>
                <a:spcPct val="115000"/>
              </a:lnSpc>
              <a:spcAft>
                <a:spcPts val="1000"/>
              </a:spcAft>
            </a:pPr>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Average mar</a:t>
            </a:r>
            <a:r>
              <a:rPr lang="en-US"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gin</a:t>
            </a:r>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250-320%</a:t>
            </a:r>
          </a:p>
        </p:txBody>
      </p:sp>
      <p:sp>
        <p:nvSpPr>
          <p:cNvPr id="13" name="TextBox 12">
            <a:extLst>
              <a:ext uri="{FF2B5EF4-FFF2-40B4-BE49-F238E27FC236}">
                <a16:creationId xmlns:a16="http://schemas.microsoft.com/office/drawing/2014/main" id="{DF0C0E54-22EB-4A47-8D0B-65E8DF9C6562}"/>
              </a:ext>
            </a:extLst>
          </p:cNvPr>
          <p:cNvSpPr txBox="1"/>
          <p:nvPr/>
        </p:nvSpPr>
        <p:spPr>
          <a:xfrm>
            <a:off x="7624493" y="5317988"/>
            <a:ext cx="3576525" cy="369332"/>
          </a:xfrm>
          <a:prstGeom prst="rect">
            <a:avLst/>
          </a:prstGeom>
          <a:noFill/>
        </p:spPr>
        <p:txBody>
          <a:bodyPr wrap="square">
            <a:spAutoFit/>
          </a:bodyPr>
          <a:lstStyle/>
          <a:p>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Return on investment 3-4 months</a:t>
            </a:r>
            <a:endParaRPr lang="en-US" b="1" dirty="0">
              <a:solidFill>
                <a:schemeClr val="bg1"/>
              </a:solidFill>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4FD27CCC-21A2-4F6F-8B99-A2B119B84DEE}"/>
              </a:ext>
            </a:extLst>
          </p:cNvPr>
          <p:cNvSpPr txBox="1"/>
          <p:nvPr/>
        </p:nvSpPr>
        <p:spPr>
          <a:xfrm>
            <a:off x="8601828" y="6033784"/>
            <a:ext cx="3163659" cy="369332"/>
          </a:xfrm>
          <a:prstGeom prst="rect">
            <a:avLst/>
          </a:prstGeom>
          <a:noFill/>
        </p:spPr>
        <p:txBody>
          <a:bodyPr wrap="square">
            <a:spAutoFit/>
          </a:bodyPr>
          <a:lstStyle/>
          <a:p>
            <a:r>
              <a:rPr lang="en-US" sz="1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24/7 technical support</a:t>
            </a:r>
            <a:endParaRPr lang="en-US" b="1" dirty="0">
              <a:solidFill>
                <a:schemeClr val="bg1"/>
              </a:solidFill>
              <a:effectLst>
                <a:outerShdw blurRad="38100" dist="38100" dir="2700000" algn="tl">
                  <a:srgbClr val="000000">
                    <a:alpha val="43137"/>
                  </a:srgbClr>
                </a:outerShdw>
              </a:effectLst>
            </a:endParaRPr>
          </a:p>
        </p:txBody>
      </p:sp>
      <p:pic>
        <p:nvPicPr>
          <p:cNvPr id="16" name="Рисунок 15">
            <a:extLst>
              <a:ext uri="{FF2B5EF4-FFF2-40B4-BE49-F238E27FC236}">
                <a16:creationId xmlns:a16="http://schemas.microsoft.com/office/drawing/2014/main" id="{CE6CCF72-A488-4234-91B9-E79DA327498C}"/>
              </a:ext>
            </a:extLst>
          </p:cNvPr>
          <p:cNvPicPr>
            <a:picLocks noChangeAspect="1"/>
          </p:cNvPicPr>
          <p:nvPr/>
        </p:nvPicPr>
        <p:blipFill>
          <a:blip r:embed="rId10"/>
          <a:srcRect/>
          <a:stretch/>
        </p:blipFill>
        <p:spPr>
          <a:xfrm>
            <a:off x="7937164" y="5897643"/>
            <a:ext cx="494292" cy="505472"/>
          </a:xfrm>
          <a:prstGeom prst="rect">
            <a:avLst/>
          </a:prstGeom>
          <a:effectLst>
            <a:glow rad="63500">
              <a:schemeClr val="accent1">
                <a:satMod val="175000"/>
                <a:alpha val="40000"/>
              </a:schemeClr>
            </a:glow>
          </a:effectLst>
        </p:spPr>
      </p:pic>
      <p:pic>
        <p:nvPicPr>
          <p:cNvPr id="18" name="Рисунок 17">
            <a:extLst>
              <a:ext uri="{FF2B5EF4-FFF2-40B4-BE49-F238E27FC236}">
                <a16:creationId xmlns:a16="http://schemas.microsoft.com/office/drawing/2014/main" id="{9120FE8B-7819-4C2E-90E0-EB6373E2AB02}"/>
              </a:ext>
            </a:extLst>
          </p:cNvPr>
          <p:cNvPicPr>
            <a:picLocks noChangeAspect="1"/>
          </p:cNvPicPr>
          <p:nvPr/>
        </p:nvPicPr>
        <p:blipFill>
          <a:blip r:embed="rId11"/>
          <a:srcRect/>
          <a:stretch/>
        </p:blipFill>
        <p:spPr>
          <a:xfrm>
            <a:off x="6867571" y="5158927"/>
            <a:ext cx="694514" cy="694514"/>
          </a:xfrm>
          <a:prstGeom prst="rect">
            <a:avLst/>
          </a:prstGeom>
          <a:effectLst>
            <a:glow rad="63500">
              <a:schemeClr val="accent1">
                <a:satMod val="175000"/>
                <a:alpha val="40000"/>
              </a:schemeClr>
            </a:glow>
          </a:effectLst>
        </p:spPr>
      </p:pic>
      <p:pic>
        <p:nvPicPr>
          <p:cNvPr id="24" name="Рисунок 23">
            <a:extLst>
              <a:ext uri="{FF2B5EF4-FFF2-40B4-BE49-F238E27FC236}">
                <a16:creationId xmlns:a16="http://schemas.microsoft.com/office/drawing/2014/main" id="{63472ECA-25CC-4A4F-A7DB-62A8209E36D0}"/>
              </a:ext>
            </a:extLst>
          </p:cNvPr>
          <p:cNvPicPr>
            <a:picLocks noChangeAspect="1"/>
          </p:cNvPicPr>
          <p:nvPr/>
        </p:nvPicPr>
        <p:blipFill>
          <a:blip r:embed="rId12"/>
          <a:srcRect/>
          <a:stretch/>
        </p:blipFill>
        <p:spPr>
          <a:xfrm>
            <a:off x="4816768" y="3744912"/>
            <a:ext cx="595849" cy="595074"/>
          </a:xfrm>
          <a:prstGeom prst="rect">
            <a:avLst/>
          </a:prstGeom>
          <a:effectLst>
            <a:glow rad="63500">
              <a:schemeClr val="accent1">
                <a:satMod val="175000"/>
                <a:alpha val="40000"/>
              </a:schemeClr>
            </a:glow>
          </a:effectLst>
        </p:spPr>
      </p:pic>
      <p:pic>
        <p:nvPicPr>
          <p:cNvPr id="28" name="Рисунок 27">
            <a:extLst>
              <a:ext uri="{FF2B5EF4-FFF2-40B4-BE49-F238E27FC236}">
                <a16:creationId xmlns:a16="http://schemas.microsoft.com/office/drawing/2014/main" id="{8C49BDF8-35C8-43DD-BE3F-9E9C895AD63D}"/>
              </a:ext>
            </a:extLst>
          </p:cNvPr>
          <p:cNvPicPr>
            <a:picLocks noChangeAspect="1"/>
          </p:cNvPicPr>
          <p:nvPr/>
        </p:nvPicPr>
        <p:blipFill>
          <a:blip r:embed="rId13"/>
          <a:srcRect/>
          <a:stretch/>
        </p:blipFill>
        <p:spPr>
          <a:xfrm>
            <a:off x="5582284" y="4502684"/>
            <a:ext cx="1133474" cy="595073"/>
          </a:xfrm>
          <a:prstGeom prst="rect">
            <a:avLst/>
          </a:prstGeom>
          <a:effectLst>
            <a:glow rad="63500">
              <a:schemeClr val="accent1">
                <a:satMod val="175000"/>
                <a:alpha val="40000"/>
              </a:schemeClr>
            </a:glow>
          </a:effectLst>
        </p:spPr>
      </p:pic>
      <p:pic>
        <p:nvPicPr>
          <p:cNvPr id="34" name="Рисунок 33">
            <a:extLst>
              <a:ext uri="{FF2B5EF4-FFF2-40B4-BE49-F238E27FC236}">
                <a16:creationId xmlns:a16="http://schemas.microsoft.com/office/drawing/2014/main" id="{8524D2F1-D3CF-4E92-B962-0F266F53045D}"/>
              </a:ext>
            </a:extLst>
          </p:cNvPr>
          <p:cNvPicPr>
            <a:picLocks noChangeAspect="1"/>
          </p:cNvPicPr>
          <p:nvPr/>
        </p:nvPicPr>
        <p:blipFill>
          <a:blip r:embed="rId14"/>
          <a:srcRect/>
          <a:stretch/>
        </p:blipFill>
        <p:spPr>
          <a:xfrm>
            <a:off x="8013938" y="559640"/>
            <a:ext cx="340743" cy="466819"/>
          </a:xfrm>
          <a:prstGeom prst="rect">
            <a:avLst/>
          </a:prstGeom>
          <a:effectLst>
            <a:glow rad="63500">
              <a:schemeClr val="accent1">
                <a:satMod val="175000"/>
                <a:alpha val="40000"/>
              </a:schemeClr>
            </a:glow>
          </a:effectLst>
        </p:spPr>
      </p:pic>
      <p:pic>
        <p:nvPicPr>
          <p:cNvPr id="39" name="Рисунок 38">
            <a:extLst>
              <a:ext uri="{FF2B5EF4-FFF2-40B4-BE49-F238E27FC236}">
                <a16:creationId xmlns:a16="http://schemas.microsoft.com/office/drawing/2014/main" id="{B15AB441-85FC-49DE-81D2-585C28A74E30}"/>
              </a:ext>
            </a:extLst>
          </p:cNvPr>
          <p:cNvPicPr>
            <a:picLocks noChangeAspect="1"/>
          </p:cNvPicPr>
          <p:nvPr/>
        </p:nvPicPr>
        <p:blipFill>
          <a:blip r:embed="rId15"/>
          <a:stretch>
            <a:fillRect/>
          </a:stretch>
        </p:blipFill>
        <p:spPr>
          <a:xfrm>
            <a:off x="6800085" y="1183145"/>
            <a:ext cx="543936" cy="546156"/>
          </a:xfrm>
          <a:prstGeom prst="rect">
            <a:avLst/>
          </a:prstGeom>
          <a:effectLst>
            <a:glow rad="63500">
              <a:schemeClr val="accent1">
                <a:satMod val="175000"/>
                <a:alpha val="40000"/>
              </a:schemeClr>
            </a:glow>
          </a:effectLst>
        </p:spPr>
      </p:pic>
      <p:pic>
        <p:nvPicPr>
          <p:cNvPr id="45" name="Рисунок 44">
            <a:extLst>
              <a:ext uri="{FF2B5EF4-FFF2-40B4-BE49-F238E27FC236}">
                <a16:creationId xmlns:a16="http://schemas.microsoft.com/office/drawing/2014/main" id="{76E0313A-EA94-41D2-89A5-9A7BE211A59E}"/>
              </a:ext>
            </a:extLst>
          </p:cNvPr>
          <p:cNvPicPr>
            <a:picLocks noChangeAspect="1"/>
          </p:cNvPicPr>
          <p:nvPr/>
        </p:nvPicPr>
        <p:blipFill>
          <a:blip r:embed="rId16"/>
          <a:stretch>
            <a:fillRect/>
          </a:stretch>
        </p:blipFill>
        <p:spPr>
          <a:xfrm>
            <a:off x="5804584" y="1830759"/>
            <a:ext cx="558519" cy="546107"/>
          </a:xfrm>
          <a:prstGeom prst="rect">
            <a:avLst/>
          </a:prstGeom>
          <a:effectLst>
            <a:glow rad="63500">
              <a:schemeClr val="accent1">
                <a:satMod val="175000"/>
                <a:alpha val="40000"/>
              </a:schemeClr>
            </a:glow>
          </a:effectLst>
        </p:spPr>
      </p:pic>
      <p:pic>
        <p:nvPicPr>
          <p:cNvPr id="47" name="Рисунок 46">
            <a:extLst>
              <a:ext uri="{FF2B5EF4-FFF2-40B4-BE49-F238E27FC236}">
                <a16:creationId xmlns:a16="http://schemas.microsoft.com/office/drawing/2014/main" id="{33FD4762-6464-42A1-BE7A-B4D1F5647727}"/>
              </a:ext>
            </a:extLst>
          </p:cNvPr>
          <p:cNvPicPr>
            <a:picLocks noChangeAspect="1"/>
          </p:cNvPicPr>
          <p:nvPr/>
        </p:nvPicPr>
        <p:blipFill>
          <a:blip r:embed="rId17"/>
          <a:stretch>
            <a:fillRect/>
          </a:stretch>
        </p:blipFill>
        <p:spPr>
          <a:xfrm>
            <a:off x="4514355" y="2580804"/>
            <a:ext cx="1165124" cy="611690"/>
          </a:xfrm>
          <a:prstGeom prst="rect">
            <a:avLst/>
          </a:prstGeom>
          <a:effectLst>
            <a:glow rad="63500">
              <a:schemeClr val="accent1">
                <a:satMod val="175000"/>
                <a:alpha val="40000"/>
              </a:schemeClr>
            </a:glow>
          </a:effectLst>
        </p:spPr>
      </p:pic>
    </p:spTree>
    <p:extLst>
      <p:ext uri="{BB962C8B-B14F-4D97-AF65-F5344CB8AC3E}">
        <p14:creationId xmlns:p14="http://schemas.microsoft.com/office/powerpoint/2010/main" val="3520346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0">
            <a:extLst>
              <a:ext uri="{FF2B5EF4-FFF2-40B4-BE49-F238E27FC236}">
                <a16:creationId xmlns:a16="http://schemas.microsoft.com/office/drawing/2014/main" id="{57033766-7BD7-4EA0-9736-18F9ECC7EED3}"/>
              </a:ext>
            </a:extLst>
          </p:cNvPr>
          <p:cNvSpPr>
            <a:spLocks noGrp="1"/>
          </p:cNvSpPr>
          <p:nvPr>
            <p:ph type="title"/>
          </p:nvPr>
        </p:nvSpPr>
        <p:spPr>
          <a:xfrm>
            <a:off x="4448175" y="729658"/>
            <a:ext cx="7524750" cy="988332"/>
          </a:xfrm>
        </p:spPr>
        <p:txBody>
          <a:bodyPr>
            <a:normAutofit/>
          </a:bodyPr>
          <a:lstStyle/>
          <a:p>
            <a:pPr algn="ctr"/>
            <a:r>
              <a:rPr lang="en-US" b="1" dirty="0">
                <a:effectLst>
                  <a:outerShdw blurRad="38100" dist="38100" dir="2700000" algn="tl">
                    <a:srgbClr val="000000">
                      <a:alpha val="43137"/>
                    </a:srgbClr>
                  </a:outerShdw>
                </a:effectLst>
              </a:rPr>
              <a:t>We are doing everything to make the </a:t>
            </a:r>
            <a:r>
              <a:rPr lang="en-US" b="1" dirty="0">
                <a:solidFill>
                  <a:srgbClr val="ED8428"/>
                </a:solidFill>
                <a:effectLst>
                  <a:outerShdw blurRad="38100" dist="38100" dir="2700000" algn="tl">
                    <a:srgbClr val="000000">
                      <a:alpha val="43137"/>
                    </a:srgbClr>
                  </a:outerShdw>
                </a:effectLst>
              </a:rPr>
              <a:t>reactive 8000 </a:t>
            </a:r>
            <a:r>
              <a:rPr lang="en-US" b="1" dirty="0">
                <a:effectLst>
                  <a:outerShdw blurRad="38100" dist="38100" dir="2700000" algn="tl">
                    <a:srgbClr val="000000">
                      <a:alpha val="43137"/>
                    </a:srgbClr>
                  </a:outerShdw>
                </a:effectLst>
              </a:rPr>
              <a:t>successful in every country</a:t>
            </a:r>
          </a:p>
        </p:txBody>
      </p:sp>
      <p:graphicFrame>
        <p:nvGraphicFramePr>
          <p:cNvPr id="12" name="Таблица 12">
            <a:extLst>
              <a:ext uri="{FF2B5EF4-FFF2-40B4-BE49-F238E27FC236}">
                <a16:creationId xmlns:a16="http://schemas.microsoft.com/office/drawing/2014/main" id="{CB4F6611-4DD7-4C5A-A885-4B0FE167948B}"/>
              </a:ext>
            </a:extLst>
          </p:cNvPr>
          <p:cNvGraphicFramePr>
            <a:graphicFrameLocks noGrp="1"/>
          </p:cNvGraphicFramePr>
          <p:nvPr>
            <p:extLst>
              <p:ext uri="{D42A27DB-BD31-4B8C-83A1-F6EECF244321}">
                <p14:modId xmlns:p14="http://schemas.microsoft.com/office/powerpoint/2010/main" val="43427027"/>
              </p:ext>
            </p:extLst>
          </p:nvPr>
        </p:nvGraphicFramePr>
        <p:xfrm>
          <a:off x="3844925" y="1870861"/>
          <a:ext cx="8128000" cy="2036506"/>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704935806"/>
                    </a:ext>
                  </a:extLst>
                </a:gridCol>
                <a:gridCol w="2032000">
                  <a:extLst>
                    <a:ext uri="{9D8B030D-6E8A-4147-A177-3AD203B41FA5}">
                      <a16:colId xmlns:a16="http://schemas.microsoft.com/office/drawing/2014/main" val="2963069309"/>
                    </a:ext>
                  </a:extLst>
                </a:gridCol>
                <a:gridCol w="2032000">
                  <a:extLst>
                    <a:ext uri="{9D8B030D-6E8A-4147-A177-3AD203B41FA5}">
                      <a16:colId xmlns:a16="http://schemas.microsoft.com/office/drawing/2014/main" val="1305570456"/>
                    </a:ext>
                  </a:extLst>
                </a:gridCol>
                <a:gridCol w="2032000">
                  <a:extLst>
                    <a:ext uri="{9D8B030D-6E8A-4147-A177-3AD203B41FA5}">
                      <a16:colId xmlns:a16="http://schemas.microsoft.com/office/drawing/2014/main" val="2576161234"/>
                    </a:ext>
                  </a:extLst>
                </a:gridCol>
              </a:tblGrid>
              <a:tr h="846939">
                <a:tc>
                  <a:txBody>
                    <a:bodyPr/>
                    <a:lstStyle/>
                    <a:p>
                      <a:pPr algn="ctr"/>
                      <a:endParaRPr lang="en-US" sz="1600"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600"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600"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600"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4000244"/>
                  </a:ext>
                </a:extLst>
              </a:tr>
              <a:tr h="1189567">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maintain, update and optimize the store's website</a:t>
                      </a:r>
                      <a:endParaRPr lang="en-US" sz="1600" dirty="0"/>
                    </a:p>
                    <a:p>
                      <a:pPr algn="ct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teach and support you and your employees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fully maintain, update, analyze and regulate advertising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advise on operational issues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59394055"/>
                  </a:ext>
                </a:extLst>
              </a:tr>
            </a:tbl>
          </a:graphicData>
        </a:graphic>
      </p:graphicFrame>
      <p:graphicFrame>
        <p:nvGraphicFramePr>
          <p:cNvPr id="13" name="Таблица 13">
            <a:extLst>
              <a:ext uri="{FF2B5EF4-FFF2-40B4-BE49-F238E27FC236}">
                <a16:creationId xmlns:a16="http://schemas.microsoft.com/office/drawing/2014/main" id="{29829BD8-11B3-4C01-94F8-4E6EA84DA726}"/>
              </a:ext>
            </a:extLst>
          </p:cNvPr>
          <p:cNvGraphicFramePr>
            <a:graphicFrameLocks noGrp="1"/>
          </p:cNvGraphicFramePr>
          <p:nvPr>
            <p:extLst>
              <p:ext uri="{D42A27DB-BD31-4B8C-83A1-F6EECF244321}">
                <p14:modId xmlns:p14="http://schemas.microsoft.com/office/powerpoint/2010/main" val="594346764"/>
              </p:ext>
            </p:extLst>
          </p:nvPr>
        </p:nvGraphicFramePr>
        <p:xfrm>
          <a:off x="3844926" y="4222422"/>
          <a:ext cx="8127999" cy="2077551"/>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1211910417"/>
                    </a:ext>
                  </a:extLst>
                </a:gridCol>
                <a:gridCol w="2709333">
                  <a:extLst>
                    <a:ext uri="{9D8B030D-6E8A-4147-A177-3AD203B41FA5}">
                      <a16:colId xmlns:a16="http://schemas.microsoft.com/office/drawing/2014/main" val="2209034344"/>
                    </a:ext>
                  </a:extLst>
                </a:gridCol>
                <a:gridCol w="2709333">
                  <a:extLst>
                    <a:ext uri="{9D8B030D-6E8A-4147-A177-3AD203B41FA5}">
                      <a16:colId xmlns:a16="http://schemas.microsoft.com/office/drawing/2014/main" val="3773804755"/>
                    </a:ext>
                  </a:extLst>
                </a:gridCol>
              </a:tblGrid>
              <a:tr h="807184">
                <a:tc>
                  <a:txBody>
                    <a:bodyPr/>
                    <a:lstStyle/>
                    <a:p>
                      <a:pPr algn="ctr"/>
                      <a:endParaRPr lang="en-US"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85292106"/>
                  </a:ext>
                </a:extLst>
              </a:tr>
              <a:tr h="1270367">
                <a:tc>
                  <a:txBody>
                    <a:bodyPr/>
                    <a:lstStyle/>
                    <a:p>
                      <a:pPr algn="ctr"/>
                      <a:r>
                        <a:rPr lang="en-US" sz="1600" kern="1200" dirty="0">
                          <a:solidFill>
                            <a:schemeClr val="tx1"/>
                          </a:solidFill>
                          <a:effectLst/>
                          <a:latin typeface="+mn-lt"/>
                          <a:ea typeface="+mn-ea"/>
                          <a:cs typeface="+mn-cs"/>
                        </a:rPr>
                        <a:t>We control the quality and timeliness of the delivered products</a:t>
                      </a: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form a basic order for the fastest possible return of working capital</a:t>
                      </a: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effectLst/>
                          <a:latin typeface="+mn-lt"/>
                          <a:ea typeface="+mn-ea"/>
                          <a:cs typeface="+mn-cs"/>
                        </a:rPr>
                        <a:t>We develop an individual program of trade marketing activity</a:t>
                      </a:r>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69871936"/>
                  </a:ext>
                </a:extLst>
              </a:tr>
            </a:tbl>
          </a:graphicData>
        </a:graphic>
      </p:graphicFrame>
      <p:pic>
        <p:nvPicPr>
          <p:cNvPr id="21" name="Рисунок 20">
            <a:extLst>
              <a:ext uri="{FF2B5EF4-FFF2-40B4-BE49-F238E27FC236}">
                <a16:creationId xmlns:a16="http://schemas.microsoft.com/office/drawing/2014/main" id="{E83F1D55-42AC-4BFE-93F5-73C8050825E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667" b="90000" l="19333" r="73667">
                        <a14:foregroundMark x1="41333" y1="16833" x2="41333" y2="16833"/>
                        <a14:foregroundMark x1="30222" y1="16333" x2="57556" y2="16500"/>
                        <a14:foregroundMark x1="31000" y1="20667" x2="30889" y2="45333"/>
                        <a14:foregroundMark x1="35000" y1="31000" x2="42556" y2="38000"/>
                        <a14:foregroundMark x1="39111" y1="27833" x2="40889" y2="30167"/>
                        <a14:foregroundMark x1="36222" y1="28000" x2="37333" y2="32333"/>
                        <a14:foregroundMark x1="38222" y1="37667" x2="39111" y2="40500"/>
                        <a14:foregroundMark x1="39556" y1="46333" x2="48778" y2="46333"/>
                        <a14:foregroundMark x1="49778" y1="26667" x2="49778" y2="26667"/>
                        <a14:foregroundMark x1="47000" y1="26667" x2="55111" y2="27000"/>
                        <a14:foregroundMark x1="55111" y1="27000" x2="55111" y2="27000"/>
                        <a14:foregroundMark x1="47000" y1="26667" x2="54889" y2="26667"/>
                        <a14:foregroundMark x1="46333" y1="29500" x2="55444" y2="29500"/>
                        <a14:foregroundMark x1="46667" y1="32167" x2="55556" y2="31833"/>
                        <a14:foregroundMark x1="63111" y1="33167" x2="64111" y2="37833"/>
                        <a14:foregroundMark x1="39333" y1="50500" x2="39333" y2="50500"/>
                        <a14:foregroundMark x1="30333" y1="49667" x2="58889" y2="50167"/>
                        <a14:foregroundMark x1="44444" y1="52167" x2="44778" y2="63500"/>
                        <a14:foregroundMark x1="51556" y1="46167" x2="57111" y2="46167"/>
                        <a14:foregroundMark x1="41556" y1="34167" x2="42000" y2="41167"/>
                        <a14:foregroundMark x1="39889" y1="38000" x2="45333" y2="33833"/>
                        <a14:foregroundMark x1="34556" y1="65500" x2="37000" y2="70333"/>
                        <a14:foregroundMark x1="50000" y1="64167" x2="53000" y2="72500"/>
                        <a14:foregroundMark x1="66111" y1="62167" x2="66889" y2="71667"/>
                        <a14:foregroundMark x1="64222" y1="77500" x2="69111" y2="84167"/>
                        <a14:foregroundMark x1="47444" y1="78667" x2="54667" y2="83833"/>
                        <a14:foregroundMark x1="31222" y1="78667" x2="37111" y2="82667"/>
                      </a14:backgroundRemoval>
                    </a14:imgEffect>
                  </a14:imgLayer>
                </a14:imgProps>
              </a:ext>
            </a:extLst>
          </a:blip>
          <a:stretch>
            <a:fillRect/>
          </a:stretch>
        </p:blipFill>
        <p:spPr>
          <a:xfrm>
            <a:off x="6519991" y="2026094"/>
            <a:ext cx="1006940" cy="671293"/>
          </a:xfrm>
          <a:prstGeom prst="rect">
            <a:avLst/>
          </a:prstGeom>
          <a:effectLst>
            <a:glow rad="101600">
              <a:schemeClr val="accent1">
                <a:lumMod val="20000"/>
                <a:lumOff val="80000"/>
                <a:alpha val="60000"/>
              </a:schemeClr>
            </a:glow>
          </a:effectLst>
        </p:spPr>
      </p:pic>
      <p:pic>
        <p:nvPicPr>
          <p:cNvPr id="25" name="Рисунок 24">
            <a:extLst>
              <a:ext uri="{FF2B5EF4-FFF2-40B4-BE49-F238E27FC236}">
                <a16:creationId xmlns:a16="http://schemas.microsoft.com/office/drawing/2014/main" id="{30169EFF-4606-47EC-A422-EE311976CC2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32444" y1="11429" x2="46222" y2="42551"/>
                        <a14:foregroundMark x1="39556" y1="18367" x2="55889" y2="8571"/>
                        <a14:foregroundMark x1="56333" y1="8571" x2="60333" y2="42551"/>
                      </a14:backgroundRemoval>
                    </a14:imgEffect>
                  </a14:imgLayer>
                </a14:imgProps>
              </a:ext>
            </a:extLst>
          </a:blip>
          <a:stretch>
            <a:fillRect/>
          </a:stretch>
        </p:blipFill>
        <p:spPr>
          <a:xfrm>
            <a:off x="10516695" y="4441273"/>
            <a:ext cx="442150" cy="481452"/>
          </a:xfrm>
          <a:prstGeom prst="rect">
            <a:avLst/>
          </a:prstGeom>
          <a:effectLst>
            <a:glow rad="101600">
              <a:schemeClr val="accent1">
                <a:lumMod val="20000"/>
                <a:lumOff val="80000"/>
                <a:alpha val="60000"/>
              </a:schemeClr>
            </a:glow>
          </a:effectLst>
        </p:spPr>
      </p:pic>
      <p:pic>
        <p:nvPicPr>
          <p:cNvPr id="27" name="Рисунок 26">
            <a:extLst>
              <a:ext uri="{FF2B5EF4-FFF2-40B4-BE49-F238E27FC236}">
                <a16:creationId xmlns:a16="http://schemas.microsoft.com/office/drawing/2014/main" id="{F171C49A-88EF-42FC-AE40-35FE806A8EE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222" b="90667" l="1000" r="98667"/>
                    </a14:imgEffect>
                  </a14:imgLayer>
                </a14:imgProps>
              </a:ext>
            </a:extLst>
          </a:blip>
          <a:stretch>
            <a:fillRect/>
          </a:stretch>
        </p:blipFill>
        <p:spPr>
          <a:xfrm>
            <a:off x="4883550" y="4447787"/>
            <a:ext cx="525285" cy="525285"/>
          </a:xfrm>
          <a:prstGeom prst="rect">
            <a:avLst/>
          </a:prstGeom>
          <a:effectLst>
            <a:glow rad="101600">
              <a:schemeClr val="accent1">
                <a:lumMod val="20000"/>
                <a:lumOff val="80000"/>
                <a:alpha val="60000"/>
              </a:schemeClr>
            </a:glow>
          </a:effectLst>
        </p:spPr>
      </p:pic>
      <p:pic>
        <p:nvPicPr>
          <p:cNvPr id="29" name="Рисунок 28">
            <a:extLst>
              <a:ext uri="{FF2B5EF4-FFF2-40B4-BE49-F238E27FC236}">
                <a16:creationId xmlns:a16="http://schemas.microsoft.com/office/drawing/2014/main" id="{07ABB5D7-0E0A-4808-97E9-859D6CF9E94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299" b="100000" l="0" r="100000">
                        <a14:foregroundMark x1="21477" y1="41816" x2="21477" y2="23653"/>
                        <a14:foregroundMark x1="20568" y1="27046" x2="30909" y2="7086"/>
                        <a14:foregroundMark x1="27841" y1="10279" x2="16818" y2="27944"/>
                        <a14:foregroundMark x1="17614" y1="28643" x2="19205" y2="45509"/>
                        <a14:foregroundMark x1="29091" y1="8483" x2="49091" y2="1796"/>
                        <a14:foregroundMark x1="50795" y1="1497" x2="66818" y2="6487"/>
                        <a14:foregroundMark x1="67386" y1="6986" x2="79091" y2="19261"/>
                        <a14:foregroundMark x1="79091" y1="19162" x2="81818" y2="45709"/>
                        <a14:foregroundMark x1="54432" y1="48603" x2="77727" y2="44910"/>
                        <a14:foregroundMark x1="48409" y1="11277" x2="37045" y2="47206"/>
                      </a14:backgroundRemoval>
                    </a14:imgEffect>
                  </a14:imgLayer>
                </a14:imgProps>
              </a:ext>
            </a:extLst>
          </a:blip>
          <a:stretch>
            <a:fillRect/>
          </a:stretch>
        </p:blipFill>
        <p:spPr>
          <a:xfrm>
            <a:off x="10737770" y="2126405"/>
            <a:ext cx="413365" cy="470672"/>
          </a:xfrm>
          <a:prstGeom prst="rect">
            <a:avLst/>
          </a:prstGeom>
          <a:effectLst>
            <a:glow rad="101600">
              <a:schemeClr val="accent1">
                <a:lumMod val="20000"/>
                <a:lumOff val="80000"/>
                <a:alpha val="60000"/>
              </a:schemeClr>
            </a:glow>
          </a:effectLst>
        </p:spPr>
      </p:pic>
      <p:pic>
        <p:nvPicPr>
          <p:cNvPr id="31" name="Рисунок 30">
            <a:extLst>
              <a:ext uri="{FF2B5EF4-FFF2-40B4-BE49-F238E27FC236}">
                <a16:creationId xmlns:a16="http://schemas.microsoft.com/office/drawing/2014/main" id="{F4BE936A-E118-4F60-AB61-DF10BAA413F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0" b="99674" l="0" r="100000">
                        <a14:foregroundMark x1="72333" y1="41522" x2="73333" y2="97391"/>
                        <a14:foregroundMark x1="60111" y1="75870" x2="73333" y2="92391"/>
                        <a14:foregroundMark x1="81000" y1="55326" x2="81667" y2="90870"/>
                        <a14:foregroundMark x1="89333" y1="56522" x2="88000" y2="94565"/>
                        <a14:foregroundMark x1="97111" y1="61630" x2="99889" y2="90543"/>
                      </a14:backgroundRemoval>
                    </a14:imgEffect>
                  </a14:imgLayer>
                </a14:imgProps>
              </a:ext>
            </a:extLst>
          </a:blip>
          <a:stretch>
            <a:fillRect/>
          </a:stretch>
        </p:blipFill>
        <p:spPr>
          <a:xfrm>
            <a:off x="4567176" y="2126405"/>
            <a:ext cx="460440" cy="470672"/>
          </a:xfrm>
          <a:prstGeom prst="rect">
            <a:avLst/>
          </a:prstGeom>
          <a:effectLst>
            <a:glow rad="101600">
              <a:schemeClr val="accent1">
                <a:lumMod val="20000"/>
                <a:lumOff val="80000"/>
                <a:alpha val="60000"/>
              </a:schemeClr>
            </a:glow>
          </a:effectLst>
        </p:spPr>
      </p:pic>
      <p:pic>
        <p:nvPicPr>
          <p:cNvPr id="33" name="Рисунок 32">
            <a:extLst>
              <a:ext uri="{FF2B5EF4-FFF2-40B4-BE49-F238E27FC236}">
                <a16:creationId xmlns:a16="http://schemas.microsoft.com/office/drawing/2014/main" id="{B24A5DCE-0FA3-425D-B3AE-0C37EFF6AFF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0" b="99750" l="250" r="99750">
                        <a14:foregroundMark x1="6500" y1="30000" x2="6500" y2="62125"/>
                        <a14:foregroundMark x1="2750" y1="58625" x2="45875" y2="93375"/>
                        <a14:foregroundMark x1="61500" y1="94125" x2="80125" y2="48375"/>
                      </a14:backgroundRemoval>
                    </a14:imgEffect>
                  </a14:imgLayer>
                </a14:imgProps>
              </a:ext>
            </a:extLst>
          </a:blip>
          <a:stretch>
            <a:fillRect/>
          </a:stretch>
        </p:blipFill>
        <p:spPr>
          <a:xfrm>
            <a:off x="7708486" y="4441273"/>
            <a:ext cx="508558" cy="508558"/>
          </a:xfrm>
          <a:prstGeom prst="rect">
            <a:avLst/>
          </a:prstGeom>
          <a:effectLst>
            <a:glow rad="101600">
              <a:schemeClr val="accent1">
                <a:lumMod val="20000"/>
                <a:lumOff val="80000"/>
                <a:alpha val="60000"/>
              </a:schemeClr>
            </a:glow>
          </a:effectLst>
        </p:spPr>
      </p:pic>
      <p:pic>
        <p:nvPicPr>
          <p:cNvPr id="35" name="Рисунок 34">
            <a:extLst>
              <a:ext uri="{FF2B5EF4-FFF2-40B4-BE49-F238E27FC236}">
                <a16:creationId xmlns:a16="http://schemas.microsoft.com/office/drawing/2014/main" id="{03E49CC0-25E9-4B1E-8A1F-15710512813E}"/>
              </a:ext>
            </a:extLst>
          </p:cNvPr>
          <p:cNvPicPr>
            <a:picLocks noChangeAspect="1"/>
          </p:cNvPicPr>
          <p:nvPr/>
        </p:nvPicPr>
        <p:blipFill>
          <a:blip r:embed="rId14"/>
          <a:stretch>
            <a:fillRect/>
          </a:stretch>
        </p:blipFill>
        <p:spPr>
          <a:xfrm>
            <a:off x="8590461" y="2026094"/>
            <a:ext cx="700480" cy="671294"/>
          </a:xfrm>
          <a:prstGeom prst="rect">
            <a:avLst/>
          </a:prstGeom>
          <a:effectLst>
            <a:glow rad="101600">
              <a:schemeClr val="accent1">
                <a:lumMod val="20000"/>
                <a:lumOff val="80000"/>
                <a:alpha val="60000"/>
              </a:schemeClr>
            </a:glow>
          </a:effectLst>
        </p:spPr>
      </p:pic>
      <p:pic>
        <p:nvPicPr>
          <p:cNvPr id="37" name="Рисунок 36">
            <a:extLst>
              <a:ext uri="{FF2B5EF4-FFF2-40B4-BE49-F238E27FC236}">
                <a16:creationId xmlns:a16="http://schemas.microsoft.com/office/drawing/2014/main" id="{FAA74436-EAE8-4BF2-97E7-550DFD69F12E}"/>
              </a:ext>
            </a:extLst>
          </p:cNvPr>
          <p:cNvPicPr>
            <a:picLocks noChangeAspect="1"/>
          </p:cNvPicPr>
          <p:nvPr/>
        </p:nvPicPr>
        <p:blipFill rotWithShape="1">
          <a:blip r:embed="rId15">
            <a:extLst>
              <a:ext uri="{BEBA8EAE-BF5A-486C-A8C5-ECC9F3942E4B}">
                <a14:imgProps xmlns:a14="http://schemas.microsoft.com/office/drawing/2010/main">
                  <a14:imgLayer r:embed="rId16">
                    <a14:imgEffect>
                      <a14:saturation sat="200000"/>
                    </a14:imgEffect>
                  </a14:imgLayer>
                </a14:imgProps>
              </a:ext>
            </a:extLst>
          </a:blip>
          <a:srcRect l="7857" r="31841"/>
          <a:stretch/>
        </p:blipFill>
        <p:spPr>
          <a:xfrm flipH="1">
            <a:off x="9524" y="0"/>
            <a:ext cx="3775887" cy="685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06511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0B9A8D65-4103-4429-B173-379DD62FB7CC}"/>
              </a:ext>
            </a:extLst>
          </p:cNvPr>
          <p:cNvPicPr>
            <a:picLocks noChangeAspect="1"/>
          </p:cNvPicPr>
          <p:nvPr/>
        </p:nvPicPr>
        <p:blipFill rotWithShape="1">
          <a:blip r:embed="rId3"/>
          <a:srcRect t="8515"/>
          <a:stretch/>
        </p:blipFill>
        <p:spPr>
          <a:xfrm rot="16200000">
            <a:off x="-1381317" y="1381316"/>
            <a:ext cx="6895073" cy="4132439"/>
          </a:xfrm>
          <a:prstGeom prst="rect">
            <a:avLst/>
          </a:prstGeom>
        </p:spPr>
      </p:pic>
      <p:sp>
        <p:nvSpPr>
          <p:cNvPr id="12" name="Заголовок 11"/>
          <p:cNvSpPr>
            <a:spLocks noGrp="1"/>
          </p:cNvSpPr>
          <p:nvPr>
            <p:ph type="title"/>
          </p:nvPr>
        </p:nvSpPr>
        <p:spPr>
          <a:xfrm>
            <a:off x="-1" y="2647728"/>
            <a:ext cx="4132440" cy="1722419"/>
          </a:xfrm>
          <a:solidFill>
            <a:schemeClr val="accent3">
              <a:alpha val="83000"/>
            </a:schemeClr>
          </a:solidFill>
          <a:ln>
            <a:noFill/>
          </a:ln>
        </p:spPr>
        <p:style>
          <a:lnRef idx="0">
            <a:scrgbClr r="0" g="0" b="0"/>
          </a:lnRef>
          <a:fillRef idx="0">
            <a:scrgbClr r="0" g="0" b="0"/>
          </a:fillRef>
          <a:effectRef idx="0">
            <a:scrgbClr r="0" g="0" b="0"/>
          </a:effectRef>
          <a:fontRef idx="minor">
            <a:schemeClr val="lt1"/>
          </a:fontRef>
        </p:style>
        <p:txBody>
          <a:bodyPr rtlCol="0"/>
          <a:lstStyle/>
          <a:p>
            <a:pPr rtl="0"/>
            <a:r>
              <a:rPr lang="en-US" sz="3200" b="1" dirty="0">
                <a:effectLst>
                  <a:glow rad="63500">
                    <a:schemeClr val="accent1">
                      <a:satMod val="175000"/>
                      <a:alpha val="40000"/>
                    </a:schemeClr>
                  </a:glow>
                  <a:outerShdw blurRad="38100" dist="38100" dir="2700000" algn="tl">
                    <a:srgbClr val="000000">
                      <a:alpha val="43137"/>
                    </a:srgbClr>
                  </a:outerShdw>
                </a:effectLst>
              </a:rPr>
              <a:t>8 steps of starting </a:t>
            </a:r>
            <a:br>
              <a:rPr lang="ru-RU" dirty="0">
                <a:effectLst>
                  <a:glow rad="63500">
                    <a:schemeClr val="accent1">
                      <a:satMod val="175000"/>
                      <a:alpha val="40000"/>
                    </a:schemeClr>
                  </a:glow>
                  <a:outerShdw blurRad="38100" dist="38100" dir="2700000" algn="tl">
                    <a:srgbClr val="000000">
                      <a:alpha val="43137"/>
                    </a:srgbClr>
                  </a:outerShdw>
                </a:effectLst>
              </a:rPr>
            </a:br>
            <a:r>
              <a:rPr lang="en-US" sz="1600" b="1" dirty="0">
                <a:effectLst>
                  <a:glow rad="63500">
                    <a:schemeClr val="accent1">
                      <a:satMod val="175000"/>
                      <a:alpha val="40000"/>
                    </a:schemeClr>
                  </a:glow>
                  <a:outerShdw blurRad="38100" dist="38100" dir="2700000" algn="tl">
                    <a:srgbClr val="000000">
                      <a:alpha val="43137"/>
                    </a:srgbClr>
                  </a:outerShdw>
                </a:effectLst>
              </a:rPr>
              <a:t>your own business</a:t>
            </a:r>
            <a:endParaRPr lang="ru-RU" b="1" dirty="0">
              <a:effectLst>
                <a:glow rad="63500">
                  <a:schemeClr val="accent1">
                    <a:satMod val="175000"/>
                    <a:alpha val="40000"/>
                  </a:schemeClr>
                </a:glow>
                <a:outerShdw blurRad="38100" dist="38100" dir="2700000" algn="tl">
                  <a:srgbClr val="000000">
                    <a:alpha val="43137"/>
                  </a:srgbClr>
                </a:outerShdw>
              </a:effectLst>
            </a:endParaRPr>
          </a:p>
        </p:txBody>
      </p:sp>
      <p:graphicFrame>
        <p:nvGraphicFramePr>
          <p:cNvPr id="3" name="Схема 2" descr="Графический элемент SmartArt"/>
          <p:cNvGraphicFramePr/>
          <p:nvPr>
            <p:extLst>
              <p:ext uri="{D42A27DB-BD31-4B8C-83A1-F6EECF244321}">
                <p14:modId xmlns:p14="http://schemas.microsoft.com/office/powerpoint/2010/main" val="1990383712"/>
              </p:ext>
            </p:extLst>
          </p:nvPr>
        </p:nvGraphicFramePr>
        <p:xfrm>
          <a:off x="4465169" y="348342"/>
          <a:ext cx="7433320" cy="60524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2395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Таблица 12">
            <a:extLst>
              <a:ext uri="{FF2B5EF4-FFF2-40B4-BE49-F238E27FC236}">
                <a16:creationId xmlns:a16="http://schemas.microsoft.com/office/drawing/2014/main" id="{F607B566-3A64-473A-A938-119D7B29F820}"/>
              </a:ext>
            </a:extLst>
          </p:cNvPr>
          <p:cNvGraphicFramePr>
            <a:graphicFrameLocks noGrp="1"/>
          </p:cNvGraphicFramePr>
          <p:nvPr>
            <p:ph idx="1"/>
            <p:extLst>
              <p:ext uri="{D42A27DB-BD31-4B8C-83A1-F6EECF244321}">
                <p14:modId xmlns:p14="http://schemas.microsoft.com/office/powerpoint/2010/main" val="131476206"/>
              </p:ext>
            </p:extLst>
          </p:nvPr>
        </p:nvGraphicFramePr>
        <p:xfrm>
          <a:off x="4922982" y="2270003"/>
          <a:ext cx="6934056" cy="4394962"/>
        </p:xfrm>
        <a:graphic>
          <a:graphicData uri="http://schemas.openxmlformats.org/drawingml/2006/table">
            <a:tbl>
              <a:tblPr firstRow="1" bandRow="1">
                <a:tableStyleId>{BC89EF96-8CEA-46FF-86C4-4CE0E7609802}</a:tableStyleId>
              </a:tblPr>
              <a:tblGrid>
                <a:gridCol w="2216727">
                  <a:extLst>
                    <a:ext uri="{9D8B030D-6E8A-4147-A177-3AD203B41FA5}">
                      <a16:colId xmlns:a16="http://schemas.microsoft.com/office/drawing/2014/main" val="476862148"/>
                    </a:ext>
                  </a:extLst>
                </a:gridCol>
                <a:gridCol w="1477818">
                  <a:extLst>
                    <a:ext uri="{9D8B030D-6E8A-4147-A177-3AD203B41FA5}">
                      <a16:colId xmlns:a16="http://schemas.microsoft.com/office/drawing/2014/main" val="969521596"/>
                    </a:ext>
                  </a:extLst>
                </a:gridCol>
                <a:gridCol w="1782618">
                  <a:extLst>
                    <a:ext uri="{9D8B030D-6E8A-4147-A177-3AD203B41FA5}">
                      <a16:colId xmlns:a16="http://schemas.microsoft.com/office/drawing/2014/main" val="330064046"/>
                    </a:ext>
                  </a:extLst>
                </a:gridCol>
                <a:gridCol w="1456893">
                  <a:extLst>
                    <a:ext uri="{9D8B030D-6E8A-4147-A177-3AD203B41FA5}">
                      <a16:colId xmlns:a16="http://schemas.microsoft.com/office/drawing/2014/main" val="1067180151"/>
                    </a:ext>
                  </a:extLst>
                </a:gridCol>
              </a:tblGrid>
              <a:tr h="257527">
                <a:tc>
                  <a:txBody>
                    <a:bodyPr/>
                    <a:lstStyle/>
                    <a:p>
                      <a:pPr algn="ctr"/>
                      <a:r>
                        <a:rPr lang="en-US" sz="1400" i="1" dirty="0"/>
                        <a:t>Name of the additive</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t>Wholesale price for partners, €</a:t>
                      </a:r>
                      <a:endParaRPr lang="en-US" sz="1400" b="1" i="1" kern="1200" dirty="0">
                        <a:solidFill>
                          <a:schemeClr val="tx1"/>
                        </a:solidFill>
                        <a:effectLst/>
                        <a:latin typeface="+mn-lt"/>
                        <a:ea typeface="+mn-ea"/>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i="1" dirty="0"/>
                        <a:t>Retail price in the online store, €</a:t>
                      </a:r>
                      <a:endParaRPr lang="en-US" sz="1400" b="1" i="1" kern="1200" dirty="0">
                        <a:solidFill>
                          <a:schemeClr val="tx1"/>
                        </a:solidFill>
                        <a:effectLst/>
                        <a:latin typeface="+mn-lt"/>
                        <a:ea typeface="+mn-ea"/>
                        <a:cs typeface="+mn-cs"/>
                      </a:endParaRP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1" kern="1200" dirty="0">
                          <a:solidFill>
                            <a:schemeClr val="tx1"/>
                          </a:solidFill>
                          <a:effectLst/>
                          <a:latin typeface="+mn-lt"/>
                          <a:ea typeface="+mn-ea"/>
                          <a:cs typeface="+mn-cs"/>
                        </a:rPr>
                        <a:t>Trade margin</a:t>
                      </a:r>
                    </a:p>
                  </a:txBody>
                  <a:tcPr anchor="ctr"/>
                </a:tc>
                <a:extLst>
                  <a:ext uri="{0D108BD9-81ED-4DB2-BD59-A6C34878D82A}">
                    <a16:rowId xmlns:a16="http://schemas.microsoft.com/office/drawing/2014/main" val="4038847731"/>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Injector Cleaner</a:t>
                      </a:r>
                    </a:p>
                  </a:txBody>
                  <a:tcPr/>
                </a:tc>
                <a:tc>
                  <a:txBody>
                    <a:bodyPr/>
                    <a:lstStyle/>
                    <a:p>
                      <a:pPr algn="ctr">
                        <a:lnSpc>
                          <a:spcPct val="115000"/>
                        </a:lnSpc>
                        <a:spcAft>
                          <a:spcPts val="1000"/>
                        </a:spcAft>
                      </a:pPr>
                      <a:r>
                        <a:rPr lang="ru-RU" sz="1800" b="1" kern="1200" dirty="0">
                          <a:solidFill>
                            <a:schemeClr val="tx1"/>
                          </a:solidFill>
                          <a:effectLst/>
                          <a:latin typeface="+mn-lt"/>
                          <a:ea typeface="+mn-ea"/>
                          <a:cs typeface="+mn-cs"/>
                        </a:rPr>
                        <a:t>3,3</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a:solidFill>
                            <a:schemeClr val="tx1"/>
                          </a:solidFill>
                          <a:effectLst/>
                          <a:latin typeface="+mn-lt"/>
                          <a:ea typeface="+mn-ea"/>
                          <a:cs typeface="+mn-cs"/>
                        </a:rPr>
                        <a:t>6,7</a:t>
                      </a:r>
                      <a:endParaRPr lang="en-US" sz="1800" b="1" kern="120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203</a:t>
                      </a:r>
                      <a:r>
                        <a:rPr lang="en-US" sz="1800" b="1" kern="1200" dirty="0">
                          <a:solidFill>
                            <a:schemeClr val="tx1"/>
                          </a:solidFill>
                          <a:effectLst>
                            <a:outerShdw blurRad="38100" dist="38100" dir="2700000" algn="tl">
                              <a:srgbClr val="000000">
                                <a:alpha val="43137"/>
                              </a:srgbClr>
                            </a:outerShdw>
                          </a:effectLst>
                          <a:latin typeface="+mn-lt"/>
                          <a:ea typeface="+mn-ea"/>
                          <a:cs typeface="+mn-cs"/>
                        </a:rPr>
                        <a:t> %</a:t>
                      </a:r>
                    </a:p>
                  </a:txBody>
                  <a:tcPr marL="68580" marR="68580" marT="0" marB="0" anchor="ctr"/>
                </a:tc>
                <a:extLst>
                  <a:ext uri="{0D108BD9-81ED-4DB2-BD59-A6C34878D82A}">
                    <a16:rowId xmlns:a16="http://schemas.microsoft.com/office/drawing/2014/main" val="3158128708"/>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Power Motor</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5,9</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12,1</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205 %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1494137830"/>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Activator</a:t>
                      </a:r>
                      <a:r>
                        <a:rPr lang="ru-RU" sz="1600" b="1" kern="1200" dirty="0">
                          <a:solidFill>
                            <a:schemeClr val="tx1"/>
                          </a:solidFill>
                          <a:effectLst/>
                          <a:latin typeface="+mn-lt"/>
                          <a:ea typeface="+mn-ea"/>
                          <a:cs typeface="+mn-cs"/>
                        </a:rPr>
                        <a:t>+</a:t>
                      </a:r>
                      <a:endParaRPr lang="en-US" sz="1600" b="1" kern="1200" dirty="0">
                        <a:solidFill>
                          <a:schemeClr val="tx1"/>
                        </a:solidFill>
                        <a:effectLst/>
                        <a:latin typeface="+mn-lt"/>
                        <a:ea typeface="+mn-ea"/>
                        <a:cs typeface="+mn-cs"/>
                      </a:endParaRP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9</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26</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en-US" sz="18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289</a:t>
                      </a:r>
                      <a:r>
                        <a:rPr lang="ru-RU" sz="18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 </a:t>
                      </a:r>
                      <a:r>
                        <a:rPr lang="ru-RU" sz="1800" b="1" kern="1200" dirty="0">
                          <a:solidFill>
                            <a:schemeClr val="tx1"/>
                          </a:solidFill>
                          <a:effectLst>
                            <a:outerShdw blurRad="38100" dist="38100" dir="2700000" algn="tl">
                              <a:srgbClr val="000000">
                                <a:alpha val="43137"/>
                              </a:srgbClr>
                            </a:outerShdw>
                          </a:effectLst>
                          <a:latin typeface="+mn-lt"/>
                          <a:ea typeface="+mn-ea"/>
                          <a:cs typeface="+mn-cs"/>
                        </a:rPr>
                        <a:t>%</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705757482"/>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Activator</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5,4</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14,4</a:t>
                      </a:r>
                      <a:endParaRPr lang="en-US" sz="1800" b="1" kern="1200" dirty="0">
                        <a:solidFill>
                          <a:schemeClr val="tx1"/>
                        </a:solidFill>
                        <a:effectLst/>
                        <a:latin typeface="+mn-lt"/>
                        <a:ea typeface="+mn-ea"/>
                        <a:cs typeface="+mn-cs"/>
                      </a:endParaRPr>
                    </a:p>
                  </a:txBody>
                  <a:tcPr marL="68580" marR="68580" marT="0" marB="0" anchor="ctr"/>
                </a:tc>
                <a:tc>
                  <a:txBody>
                    <a:bodyPr/>
                    <a:lstStyle/>
                    <a:p>
                      <a:pPr marL="0" algn="ctr" defTabSz="457200" rtl="0" eaLnBrk="1" latinLnBrk="0" hangingPunct="1">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267%</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1137921021"/>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Pro-active</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5</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11,1</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222%</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4227781985"/>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Thermo Cleaner</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4</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10</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250 %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1573579009"/>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Manual Transmission</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4,9</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12,1</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a:t>
                      </a:r>
                      <a:r>
                        <a:rPr lang="en-US" sz="18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47</a:t>
                      </a:r>
                      <a:r>
                        <a:rPr lang="ru-RU" sz="1800" b="1" kern="1200" dirty="0">
                          <a:solidFill>
                            <a:schemeClr val="tx1"/>
                          </a:solidFill>
                          <a:effectLst>
                            <a:outerShdw blurRad="38100" dist="38100" dir="2700000" algn="tl">
                              <a:srgbClr val="000000">
                                <a:alpha val="43137"/>
                              </a:srgbClr>
                            </a:outerShdw>
                          </a:effectLst>
                          <a:latin typeface="+mn-lt"/>
                          <a:ea typeface="+mn-ea"/>
                          <a:cs typeface="+mn-cs"/>
                        </a:rPr>
                        <a:t>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1831368652"/>
                  </a:ext>
                </a:extLst>
              </a:tr>
              <a:tr h="370840">
                <a:tc>
                  <a:txBody>
                    <a:bodyPr/>
                    <a:lstStyle/>
                    <a:p>
                      <a:pPr marL="0" algn="l" defTabSz="457200" rtl="0" eaLnBrk="1" latinLnBrk="0" hangingPunct="1">
                        <a:lnSpc>
                          <a:spcPct val="115000"/>
                        </a:lnSpc>
                        <a:spcAft>
                          <a:spcPts val="1000"/>
                        </a:spcAft>
                      </a:pPr>
                      <a:r>
                        <a:rPr lang="en-US" sz="1600" b="1" kern="1200" dirty="0" err="1">
                          <a:solidFill>
                            <a:schemeClr val="tx1"/>
                          </a:solidFill>
                          <a:effectLst/>
                          <a:latin typeface="+mn-lt"/>
                          <a:ea typeface="+mn-ea"/>
                          <a:cs typeface="+mn-cs"/>
                        </a:rPr>
                        <a:t>Automatical</a:t>
                      </a:r>
                      <a:r>
                        <a:rPr lang="en-US" sz="1600" b="1" kern="1200" dirty="0">
                          <a:solidFill>
                            <a:schemeClr val="tx1"/>
                          </a:solidFill>
                          <a:effectLst/>
                          <a:latin typeface="+mn-lt"/>
                          <a:ea typeface="+mn-ea"/>
                          <a:cs typeface="+mn-cs"/>
                        </a:rPr>
                        <a:t> Transmission</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5,3</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13,3</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a:t>
                      </a:r>
                      <a:r>
                        <a:rPr lang="en-US" sz="1800" b="1" kern="1200" dirty="0">
                          <a:solidFill>
                            <a:schemeClr val="tx1"/>
                          </a:solidFill>
                          <a:effectLst>
                            <a:outerShdw blurRad="38100" dist="38100" dir="2700000" algn="tl">
                              <a:srgbClr val="000000">
                                <a:alpha val="43137"/>
                              </a:srgbClr>
                            </a:outerShdw>
                          </a:effectLst>
                          <a:latin typeface="Corbel" panose="020B0503020204020204" pitchFamily="34" charset="0"/>
                          <a:ea typeface="+mn-ea"/>
                          <a:cs typeface="+mn-cs"/>
                        </a:rPr>
                        <a:t>51</a:t>
                      </a:r>
                      <a:r>
                        <a:rPr lang="ru-RU" sz="1800" b="1" kern="1200" dirty="0">
                          <a:solidFill>
                            <a:schemeClr val="tx1"/>
                          </a:solidFill>
                          <a:effectLst>
                            <a:outerShdw blurRad="38100" dist="38100" dir="2700000" algn="tl">
                              <a:srgbClr val="000000">
                                <a:alpha val="43137"/>
                              </a:srgbClr>
                            </a:outerShdw>
                          </a:effectLst>
                          <a:latin typeface="+mn-lt"/>
                          <a:ea typeface="+mn-ea"/>
                          <a:cs typeface="+mn-cs"/>
                        </a:rPr>
                        <a:t>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4238619811"/>
                  </a:ext>
                </a:extLst>
              </a:tr>
              <a:tr h="370840">
                <a:tc>
                  <a:txBody>
                    <a:bodyPr/>
                    <a:lstStyle/>
                    <a:p>
                      <a:pPr marL="0" algn="l" defTabSz="457200" rtl="0" eaLnBrk="1" latinLnBrk="0" hangingPunct="1">
                        <a:lnSpc>
                          <a:spcPct val="115000"/>
                        </a:lnSpc>
                        <a:spcAft>
                          <a:spcPts val="1000"/>
                        </a:spcAft>
                      </a:pPr>
                      <a:r>
                        <a:rPr lang="en-US" sz="1600" b="1" kern="1200" dirty="0">
                          <a:solidFill>
                            <a:schemeClr val="tx1"/>
                          </a:solidFill>
                          <a:effectLst/>
                          <a:latin typeface="+mn-lt"/>
                          <a:ea typeface="+mn-ea"/>
                          <a:cs typeface="+mn-cs"/>
                        </a:rPr>
                        <a:t>Motor Cleaner</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3,3</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6,7</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203 %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82132593"/>
                  </a:ext>
                </a:extLst>
              </a:tr>
              <a:tr h="370840">
                <a:tc>
                  <a:txBody>
                    <a:bodyPr/>
                    <a:lstStyle/>
                    <a:p>
                      <a:pPr marL="0" algn="l" defTabSz="457200" rtl="0" eaLnBrk="1" latinLnBrk="0" hangingPunct="1">
                        <a:lnSpc>
                          <a:spcPct val="115000"/>
                        </a:lnSpc>
                        <a:spcAft>
                          <a:spcPts val="1000"/>
                        </a:spcAft>
                      </a:pPr>
                      <a:r>
                        <a:rPr lang="en-US" sz="1800" b="1" kern="1200" dirty="0">
                          <a:solidFill>
                            <a:schemeClr val="tx1"/>
                          </a:solidFill>
                          <a:effectLst/>
                          <a:latin typeface="+mn-lt"/>
                          <a:ea typeface="+mn-ea"/>
                          <a:cs typeface="+mn-cs"/>
                        </a:rPr>
                        <a:t>Power Steering</a:t>
                      </a:r>
                    </a:p>
                  </a:txBody>
                  <a:tcPr marL="68580" marR="68580" marT="0" marB="0" anchor="b"/>
                </a:tc>
                <a:tc>
                  <a:txBody>
                    <a:bodyPr/>
                    <a:lstStyle/>
                    <a:p>
                      <a:pPr algn="ctr">
                        <a:lnSpc>
                          <a:spcPct val="115000"/>
                        </a:lnSpc>
                        <a:spcAft>
                          <a:spcPts val="1000"/>
                        </a:spcAft>
                      </a:pPr>
                      <a:r>
                        <a:rPr lang="ru-RU" sz="1800" b="1" kern="1200" dirty="0">
                          <a:solidFill>
                            <a:schemeClr val="tx1"/>
                          </a:solidFill>
                          <a:effectLst/>
                          <a:latin typeface="+mn-lt"/>
                          <a:ea typeface="+mn-ea"/>
                          <a:cs typeface="+mn-cs"/>
                        </a:rPr>
                        <a:t>4</a:t>
                      </a:r>
                      <a:endParaRPr lang="en-US" sz="1800" b="1" kern="1200" dirty="0">
                        <a:solidFill>
                          <a:schemeClr val="tx1"/>
                        </a:solidFill>
                        <a:effectLst/>
                        <a:latin typeface="+mn-lt"/>
                        <a:ea typeface="+mn-ea"/>
                        <a:cs typeface="+mn-cs"/>
                      </a:endParaRPr>
                    </a:p>
                  </a:txBody>
                  <a:tcPr marL="68580" marR="68580" marT="0" marB="0" anchor="ctr"/>
                </a:tc>
                <a:tc>
                  <a:txBody>
                    <a:bodyPr/>
                    <a:lstStyle/>
                    <a:p>
                      <a:pPr algn="ctr">
                        <a:lnSpc>
                          <a:spcPct val="115000"/>
                        </a:lnSpc>
                        <a:spcAft>
                          <a:spcPts val="1000"/>
                        </a:spcAft>
                      </a:pPr>
                      <a:r>
                        <a:rPr lang="ru-RU" sz="1800" b="1" kern="1200" dirty="0">
                          <a:solidFill>
                            <a:schemeClr val="tx1"/>
                          </a:solidFill>
                          <a:effectLst/>
                          <a:latin typeface="+mn-lt"/>
                          <a:ea typeface="+mn-ea"/>
                          <a:cs typeface="+mn-cs"/>
                        </a:rPr>
                        <a:t>10</a:t>
                      </a:r>
                      <a:endParaRPr lang="en-US" sz="1800" b="1" kern="1200" dirty="0">
                        <a:solidFill>
                          <a:schemeClr val="tx1"/>
                        </a:solidFill>
                        <a:effectLst/>
                        <a:latin typeface="+mn-lt"/>
                        <a:ea typeface="+mn-ea"/>
                        <a:cs typeface="+mn-cs"/>
                      </a:endParaRPr>
                    </a:p>
                  </a:txBody>
                  <a:tcPr marL="68580" marR="68580" marT="0" marB="0" anchor="ctr"/>
                </a:tc>
                <a:tc>
                  <a:txBody>
                    <a:bodyPr/>
                    <a:lstStyle/>
                    <a:p>
                      <a:pPr marL="0" marR="0" lvl="0" indent="0" algn="ctr" defTabSz="457200" rtl="0" eaLnBrk="1" fontAlgn="auto" latinLnBrk="0" hangingPunct="1">
                        <a:lnSpc>
                          <a:spcPct val="115000"/>
                        </a:lnSpc>
                        <a:spcBef>
                          <a:spcPts val="0"/>
                        </a:spcBef>
                        <a:spcAft>
                          <a:spcPts val="1000"/>
                        </a:spcAft>
                        <a:buClrTx/>
                        <a:buSzTx/>
                        <a:buFontTx/>
                        <a:buNone/>
                        <a:tabLst/>
                        <a:defRPr/>
                      </a:pPr>
                      <a:r>
                        <a:rPr lang="ru-RU" sz="1800" b="1" kern="1200" dirty="0">
                          <a:solidFill>
                            <a:schemeClr val="tx1"/>
                          </a:solidFill>
                          <a:effectLst>
                            <a:outerShdw blurRad="38100" dist="38100" dir="2700000" algn="tl">
                              <a:srgbClr val="000000">
                                <a:alpha val="43137"/>
                              </a:srgbClr>
                            </a:outerShdw>
                          </a:effectLst>
                          <a:latin typeface="+mn-lt"/>
                          <a:ea typeface="+mn-ea"/>
                          <a:cs typeface="+mn-cs"/>
                        </a:rPr>
                        <a:t>250 %</a:t>
                      </a:r>
                      <a:endParaRPr lang="en-US" sz="1800" b="1" kern="1200" dirty="0">
                        <a:solidFill>
                          <a:schemeClr val="tx1"/>
                        </a:solidFill>
                        <a:effectLst>
                          <a:outerShdw blurRad="38100" dist="38100" dir="2700000" algn="tl">
                            <a:srgbClr val="000000">
                              <a:alpha val="43137"/>
                            </a:srgbClr>
                          </a:outerShdw>
                        </a:effectLst>
                        <a:latin typeface="+mn-lt"/>
                        <a:ea typeface="+mn-ea"/>
                        <a:cs typeface="+mn-cs"/>
                      </a:endParaRPr>
                    </a:p>
                  </a:txBody>
                  <a:tcPr marL="68580" marR="68580" marT="0" marB="0" anchor="ctr"/>
                </a:tc>
                <a:extLst>
                  <a:ext uri="{0D108BD9-81ED-4DB2-BD59-A6C34878D82A}">
                    <a16:rowId xmlns:a16="http://schemas.microsoft.com/office/drawing/2014/main" val="2218725003"/>
                  </a:ext>
                </a:extLst>
              </a:tr>
            </a:tbl>
          </a:graphicData>
        </a:graphic>
      </p:graphicFrame>
      <p:sp>
        <p:nvSpPr>
          <p:cNvPr id="5" name="Заголовок 4">
            <a:extLst>
              <a:ext uri="{FF2B5EF4-FFF2-40B4-BE49-F238E27FC236}">
                <a16:creationId xmlns:a16="http://schemas.microsoft.com/office/drawing/2014/main" id="{B63F9CF1-2F45-4D64-B9C9-CE74F65F515E}"/>
              </a:ext>
            </a:extLst>
          </p:cNvPr>
          <p:cNvSpPr>
            <a:spLocks noGrp="1"/>
          </p:cNvSpPr>
          <p:nvPr>
            <p:ph type="title"/>
          </p:nvPr>
        </p:nvSpPr>
        <p:spPr/>
        <p:txBody>
          <a:bodyPr/>
          <a:lstStyle/>
          <a:p>
            <a:endParaRPr lang="en-US"/>
          </a:p>
        </p:txBody>
      </p:sp>
      <p:pic>
        <p:nvPicPr>
          <p:cNvPr id="11" name="Рисунок 10">
            <a:extLst>
              <a:ext uri="{FF2B5EF4-FFF2-40B4-BE49-F238E27FC236}">
                <a16:creationId xmlns:a16="http://schemas.microsoft.com/office/drawing/2014/main" id="{F3092A26-BA15-4E6A-A9EC-63E8C67C7D6F}"/>
              </a:ext>
            </a:extLst>
          </p:cNvPr>
          <p:cNvPicPr>
            <a:picLocks noGrp="1" noChangeAspect="1"/>
          </p:cNvPicPr>
          <p:nvPr>
            <p:ph type="pic" sz="quarter" idx="13"/>
          </p:nvPr>
        </p:nvPicPr>
        <p:blipFill rotWithShape="1">
          <a:blip r:embed="rId2"/>
          <a:srcRect l="25023" r="19242"/>
          <a:stretch/>
        </p:blipFill>
        <p:spPr>
          <a:xfrm>
            <a:off x="-21883" y="824345"/>
            <a:ext cx="4719781" cy="5209309"/>
          </a:xfrm>
        </p:spPr>
      </p:pic>
      <p:sp>
        <p:nvSpPr>
          <p:cNvPr id="14" name="Заголовок 11">
            <a:extLst>
              <a:ext uri="{FF2B5EF4-FFF2-40B4-BE49-F238E27FC236}">
                <a16:creationId xmlns:a16="http://schemas.microsoft.com/office/drawing/2014/main" id="{9181C04F-5BF3-49D3-BADF-5B0EB52F73D9}"/>
              </a:ext>
            </a:extLst>
          </p:cNvPr>
          <p:cNvSpPr txBox="1">
            <a:spLocks/>
          </p:cNvSpPr>
          <p:nvPr/>
        </p:nvSpPr>
        <p:spPr>
          <a:xfrm>
            <a:off x="-21883" y="3583790"/>
            <a:ext cx="3697956" cy="1275030"/>
          </a:xfrm>
          <a:prstGeom prst="rect">
            <a:avLst/>
          </a:prstGeom>
          <a:solidFill>
            <a:schemeClr val="accent3">
              <a:alpha val="83000"/>
            </a:schemeClr>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algn="l" defTabSz="457200" rtl="0" eaLnBrk="1" latinLnBrk="0" hangingPunct="1">
              <a:spcBef>
                <a:spcPct val="0"/>
              </a:spcBef>
              <a:buNone/>
              <a:defRPr sz="2400" b="0" kern="1200" cap="all">
                <a:solidFill>
                  <a:srgbClr val="FFFFFF"/>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r>
              <a:rPr lang="en-US" sz="3200" b="1" dirty="0">
                <a:effectLst>
                  <a:glow rad="63500">
                    <a:schemeClr val="accent1">
                      <a:satMod val="175000"/>
                      <a:alpha val="40000"/>
                    </a:schemeClr>
                  </a:glow>
                  <a:outerShdw blurRad="38100" dist="38100" dir="2700000" algn="tl">
                    <a:srgbClr val="000000">
                      <a:alpha val="43137"/>
                    </a:srgbClr>
                  </a:outerShdw>
                </a:effectLst>
              </a:rPr>
              <a:t>FINANCIAL INDICATORS</a:t>
            </a:r>
            <a:endParaRPr lang="ru-RU" b="1" dirty="0">
              <a:effectLst>
                <a:glow rad="63500">
                  <a:schemeClr val="accent1">
                    <a:satMod val="175000"/>
                    <a:alpha val="40000"/>
                  </a:schemeClr>
                </a:glow>
                <a:outerShdw blurRad="38100" dist="38100" dir="2700000" algn="tl">
                  <a:srgbClr val="000000">
                    <a:alpha val="43137"/>
                  </a:srgbClr>
                </a:outerShdw>
              </a:effectLst>
            </a:endParaRPr>
          </a:p>
        </p:txBody>
      </p:sp>
      <p:sp>
        <p:nvSpPr>
          <p:cNvPr id="15" name="Полилиния: фигура 14">
            <a:extLst>
              <a:ext uri="{FF2B5EF4-FFF2-40B4-BE49-F238E27FC236}">
                <a16:creationId xmlns:a16="http://schemas.microsoft.com/office/drawing/2014/main" id="{E29C0CC3-D8D5-4409-A039-E52D99DAD34F}"/>
              </a:ext>
            </a:extLst>
          </p:cNvPr>
          <p:cNvSpPr/>
          <p:nvPr/>
        </p:nvSpPr>
        <p:spPr>
          <a:xfrm>
            <a:off x="4775200" y="584200"/>
            <a:ext cx="7081838" cy="650338"/>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algn="ctr">
              <a:lnSpc>
                <a:spcPct val="115000"/>
              </a:lnSpc>
              <a:spcAft>
                <a:spcPts val="1000"/>
              </a:spcAft>
              <a:tabLst>
                <a:tab pos="360363" algn="l"/>
              </a:tabLst>
            </a:pPr>
            <a:r>
              <a:rPr lang="en-US" sz="1600" i="1" dirty="0">
                <a:effectLst/>
                <a:latin typeface="Cambria" panose="02040503050406030204" pitchFamily="18" charset="0"/>
                <a:ea typeface="Cambria" panose="02040503050406030204" pitchFamily="18" charset="0"/>
                <a:cs typeface="Times New Roman" panose="02020603050405020304" pitchFamily="18" charset="0"/>
              </a:rPr>
              <a:t>	</a:t>
            </a:r>
            <a:r>
              <a:rPr lang="en-US" b="1" dirty="0">
                <a:latin typeface="Cambria" panose="02040503050406030204" pitchFamily="18" charset="0"/>
                <a:ea typeface="Cambria" panose="02040503050406030204" pitchFamily="18" charset="0"/>
                <a:cs typeface="Times New Roman" panose="02020603050405020304" pitchFamily="18" charset="0"/>
              </a:rPr>
              <a:t>Working in a non-competitive niche of trading exclusive auto additives allows you to make a margin</a:t>
            </a:r>
            <a:endParaRPr lang="ru-RU" sz="2400" b="1" dirty="0">
              <a:latin typeface="Cambria" panose="02040503050406030204" pitchFamily="18" charset="0"/>
              <a:ea typeface="Cambria" panose="02040503050406030204" pitchFamily="18" charset="0"/>
              <a:cs typeface="Times New Roman" panose="02020603050405020304" pitchFamily="18" charset="0"/>
            </a:endParaRPr>
          </a:p>
        </p:txBody>
      </p:sp>
      <p:sp>
        <p:nvSpPr>
          <p:cNvPr id="16" name="Полилиния: фигура 15">
            <a:extLst>
              <a:ext uri="{FF2B5EF4-FFF2-40B4-BE49-F238E27FC236}">
                <a16:creationId xmlns:a16="http://schemas.microsoft.com/office/drawing/2014/main" id="{C1B1E0AC-CA72-4F8C-B504-694FDD5095C0}"/>
              </a:ext>
            </a:extLst>
          </p:cNvPr>
          <p:cNvSpPr/>
          <p:nvPr/>
        </p:nvSpPr>
        <p:spPr>
          <a:xfrm>
            <a:off x="6890389" y="1132785"/>
            <a:ext cx="2708474" cy="650338"/>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algn="ctr">
              <a:lnSpc>
                <a:spcPct val="115000"/>
              </a:lnSpc>
              <a:spcAft>
                <a:spcPts val="1000"/>
              </a:spcAft>
              <a:tabLst>
                <a:tab pos="360363" algn="l"/>
              </a:tabLst>
            </a:pPr>
            <a:r>
              <a:rPr lang="en-US" sz="1600" i="1" dirty="0">
                <a:effectLst>
                  <a:glow rad="63500">
                    <a:schemeClr val="accent1">
                      <a:satMod val="175000"/>
                      <a:alpha val="40000"/>
                    </a:schemeClr>
                  </a:glow>
                </a:effectLst>
                <a:latin typeface="Cambria" panose="02040503050406030204" pitchFamily="18" charset="0"/>
                <a:ea typeface="Cambria" panose="02040503050406030204" pitchFamily="18" charset="0"/>
                <a:cs typeface="Times New Roman" panose="02020603050405020304" pitchFamily="18" charset="0"/>
              </a:rPr>
              <a:t>	</a:t>
            </a:r>
            <a:endParaRPr lang="ru-RU" sz="2400" dirty="0">
              <a:effectLst>
                <a:glow rad="63500">
                  <a:schemeClr val="accent1">
                    <a:satMod val="175000"/>
                    <a:alpha val="40000"/>
                  </a:schemeClr>
                </a:glow>
              </a:effectLst>
              <a:latin typeface="Cambria" panose="02040503050406030204" pitchFamily="18" charset="0"/>
              <a:ea typeface="Cambria" panose="02040503050406030204" pitchFamily="18" charset="0"/>
              <a:cs typeface="Times New Roman" panose="02020603050405020304" pitchFamily="18" charset="0"/>
            </a:endParaRPr>
          </a:p>
          <a:p>
            <a:pPr algn="ctr">
              <a:lnSpc>
                <a:spcPct val="115000"/>
              </a:lnSpc>
              <a:spcAft>
                <a:spcPts val="1000"/>
              </a:spcAft>
              <a:tabLst>
                <a:tab pos="360363" algn="l"/>
              </a:tabLst>
            </a:pPr>
            <a:r>
              <a:rPr lang="ru-RU" sz="2400" dirty="0">
                <a:effectLst>
                  <a:glow rad="63500">
                    <a:schemeClr val="accent1">
                      <a:satMod val="175000"/>
                      <a:alpha val="40000"/>
                    </a:schemeClr>
                  </a:glow>
                </a:effectLst>
                <a:latin typeface="Cambria" panose="02040503050406030204" pitchFamily="18" charset="0"/>
                <a:ea typeface="Cambria" panose="02040503050406030204" pitchFamily="18" charset="0"/>
                <a:cs typeface="Times New Roman" panose="02020603050405020304" pitchFamily="18" charset="0"/>
              </a:rPr>
              <a:t> </a:t>
            </a:r>
            <a:r>
              <a:rPr lang="en-US" sz="2400" dirty="0">
                <a:effectLst>
                  <a:glow rad="63500">
                    <a:schemeClr val="accent1">
                      <a:satMod val="175000"/>
                      <a:alpha val="40000"/>
                    </a:schemeClr>
                  </a:glow>
                </a:effectLst>
                <a:latin typeface="Cambria" panose="02040503050406030204" pitchFamily="18" charset="0"/>
                <a:ea typeface="Cambria" panose="02040503050406030204" pitchFamily="18" charset="0"/>
                <a:cs typeface="Times New Roman" panose="02020603050405020304" pitchFamily="18" charset="0"/>
              </a:rPr>
              <a:t>of 200 to 289 %.</a:t>
            </a:r>
            <a:endParaRPr lang="en-US" sz="1600" dirty="0">
              <a:effectLst>
                <a:glow rad="63500">
                  <a:schemeClr val="accent1">
                    <a:satMod val="175000"/>
                    <a:alpha val="40000"/>
                  </a:schemeClr>
                </a:glow>
                <a:outerShdw blurRad="38100" dist="38100" dir="2700000" algn="tl">
                  <a:srgbClr val="000000">
                    <a:alpha val="43137"/>
                  </a:srgbClr>
                </a:outerShdw>
              </a:effectLst>
              <a:latin typeface="Cambria" panose="02040503050406030204" pitchFamily="18" charset="0"/>
              <a:ea typeface="Cambria" panose="02040503050406030204" pitchFamily="18" charset="0"/>
              <a:cs typeface="Times New Roman" panose="02020603050405020304" pitchFamily="18" charset="0"/>
            </a:endParaRPr>
          </a:p>
          <a:p>
            <a:pPr algn="ctr">
              <a:lnSpc>
                <a:spcPct val="115000"/>
              </a:lnSpc>
              <a:spcAft>
                <a:spcPts val="1000"/>
              </a:spcAft>
              <a:tabLst>
                <a:tab pos="360363" algn="l"/>
              </a:tabLst>
            </a:pPr>
            <a:endParaRPr lang="en-US" sz="1600" i="1" dirty="0">
              <a:effectLst>
                <a:glow rad="63500">
                  <a:schemeClr val="accent1">
                    <a:satMod val="175000"/>
                    <a:alpha val="40000"/>
                  </a:schemeClr>
                </a:glow>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17" name="Полилиния: фигура 16">
            <a:extLst>
              <a:ext uri="{FF2B5EF4-FFF2-40B4-BE49-F238E27FC236}">
                <a16:creationId xmlns:a16="http://schemas.microsoft.com/office/drawing/2014/main" id="{5EA6FC9E-3484-4A97-A0F3-E7A81761A0CF}"/>
              </a:ext>
            </a:extLst>
          </p:cNvPr>
          <p:cNvSpPr/>
          <p:nvPr/>
        </p:nvSpPr>
        <p:spPr>
          <a:xfrm>
            <a:off x="4922982" y="1799454"/>
            <a:ext cx="6934056" cy="454218"/>
          </a:xfrm>
          <a:custGeom>
            <a:avLst/>
            <a:gdLst>
              <a:gd name="connsiteX0" fmla="*/ 0 w 1871575"/>
              <a:gd name="connsiteY0" fmla="*/ 0 h 617220"/>
              <a:gd name="connsiteX1" fmla="*/ 1871575 w 1871575"/>
              <a:gd name="connsiteY1" fmla="*/ 0 h 617220"/>
              <a:gd name="connsiteX2" fmla="*/ 1871575 w 1871575"/>
              <a:gd name="connsiteY2" fmla="*/ 617220 h 617220"/>
              <a:gd name="connsiteX3" fmla="*/ 0 w 1871575"/>
              <a:gd name="connsiteY3" fmla="*/ 617220 h 617220"/>
              <a:gd name="connsiteX4" fmla="*/ 0 w 1871575"/>
              <a:gd name="connsiteY4" fmla="*/ 0 h 61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575" h="617220">
                <a:moveTo>
                  <a:pt x="0" y="0"/>
                </a:moveTo>
                <a:lnTo>
                  <a:pt x="1871575" y="0"/>
                </a:lnTo>
                <a:lnTo>
                  <a:pt x="1871575" y="617220"/>
                </a:lnTo>
                <a:lnTo>
                  <a:pt x="0" y="61722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0" rIns="68580" bIns="0" numCol="1" spcCol="1270" rtlCol="0" anchor="ctr" anchorCtr="0">
            <a:noAutofit/>
          </a:bodyPr>
          <a:lstStyle/>
          <a:p>
            <a:pPr algn="ctr">
              <a:lnSpc>
                <a:spcPct val="115000"/>
              </a:lnSpc>
              <a:spcAft>
                <a:spcPts val="1000"/>
              </a:spcAft>
              <a:tabLst>
                <a:tab pos="360363" algn="l"/>
              </a:tabLst>
            </a:pPr>
            <a:r>
              <a:rPr lang="en-US" sz="1400" i="1" dirty="0">
                <a:effectLst/>
                <a:latin typeface="Cambria" panose="02040503050406030204" pitchFamily="18" charset="0"/>
                <a:ea typeface="Cambria" panose="02040503050406030204" pitchFamily="18" charset="0"/>
                <a:cs typeface="Times New Roman" panose="02020603050405020304" pitchFamily="18" charset="0"/>
              </a:rPr>
              <a:t>Below is a table of wholesale and recommended retail prices.</a:t>
            </a:r>
          </a:p>
        </p:txBody>
      </p:sp>
    </p:spTree>
    <p:extLst>
      <p:ext uri="{BB962C8B-B14F-4D97-AF65-F5344CB8AC3E}">
        <p14:creationId xmlns:p14="http://schemas.microsoft.com/office/powerpoint/2010/main" val="198161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два человека, совместно работающих за компьютером"/>
          <p:cNvPicPr>
            <a:picLocks noGrp="1" noChangeAspect="1"/>
          </p:cNvPicPr>
          <p:nvPr>
            <p:ph type="pic" sz="quarter" idx="13"/>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p:pic>
      <p:sp>
        <p:nvSpPr>
          <p:cNvPr id="3" name="Заголовок 2"/>
          <p:cNvSpPr>
            <a:spLocks noGrp="1"/>
          </p:cNvSpPr>
          <p:nvPr>
            <p:ph type="title"/>
          </p:nvPr>
        </p:nvSpPr>
        <p:spPr>
          <a:xfrm>
            <a:off x="4900927" y="709565"/>
            <a:ext cx="6774606" cy="1147810"/>
          </a:xfrm>
        </p:spPr>
        <p:txBody>
          <a:bodyPr rtlCol="0">
            <a:normAutofit fontScale="90000"/>
          </a:bodyPr>
          <a:lstStyle/>
          <a:p>
            <a:pPr rtl="0"/>
            <a:r>
              <a:rPr lang="en-US" sz="3600" b="1" dirty="0">
                <a:effectLst>
                  <a:outerShdw blurRad="38100" dist="38100" dir="2700000" algn="tl">
                    <a:srgbClr val="000000">
                      <a:alpha val="43137"/>
                    </a:srgbClr>
                  </a:outerShdw>
                </a:effectLst>
                <a:latin typeface="Century" panose="02040604050505020304" pitchFamily="18" charset="0"/>
              </a:rPr>
              <a:t>THUS</a:t>
            </a:r>
            <a:r>
              <a:rPr lang="ru-RU" sz="2700" dirty="0">
                <a:effectLst/>
                <a:latin typeface="Calibri" panose="020F0502020204030204" pitchFamily="34" charset="0"/>
                <a:ea typeface="Calibri" panose="020F0502020204030204" pitchFamily="34" charset="0"/>
                <a:cs typeface="Times New Roman" panose="02020603050405020304" pitchFamily="18" charset="0"/>
              </a:rPr>
              <a:t>,</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r>
              <a:rPr lang="en-US" sz="2000" b="1" cap="none" dirty="0">
                <a:latin typeface="Century" panose="02040604050505020304" pitchFamily="18" charset="0"/>
                <a:ea typeface="Calibri" panose="020F0502020204030204" pitchFamily="34" charset="0"/>
                <a:cs typeface="Times New Roman" panose="02020603050405020304" pitchFamily="18" charset="0"/>
              </a:rPr>
              <a:t>let's briefly analyze the main financial model of generating profit for partners of the Reactive 8000 company</a:t>
            </a:r>
            <a:endParaRPr lang="ru-RU" b="1" dirty="0">
              <a:latin typeface="Century" panose="02040604050505020304" pitchFamily="18" charset="0"/>
            </a:endParaRPr>
          </a:p>
        </p:txBody>
      </p:sp>
      <p:graphicFrame>
        <p:nvGraphicFramePr>
          <p:cNvPr id="2" name="Таблица 3">
            <a:extLst>
              <a:ext uri="{FF2B5EF4-FFF2-40B4-BE49-F238E27FC236}">
                <a16:creationId xmlns:a16="http://schemas.microsoft.com/office/drawing/2014/main" id="{C2C0869A-2339-4EA4-99C9-DB8DF78A0960}"/>
              </a:ext>
            </a:extLst>
          </p:cNvPr>
          <p:cNvGraphicFramePr>
            <a:graphicFrameLocks noGrp="1"/>
          </p:cNvGraphicFramePr>
          <p:nvPr>
            <p:extLst>
              <p:ext uri="{D42A27DB-BD31-4B8C-83A1-F6EECF244321}">
                <p14:modId xmlns:p14="http://schemas.microsoft.com/office/powerpoint/2010/main" val="3734863091"/>
              </p:ext>
            </p:extLst>
          </p:nvPr>
        </p:nvGraphicFramePr>
        <p:xfrm>
          <a:off x="4643386" y="2135548"/>
          <a:ext cx="7289688" cy="3857732"/>
        </p:xfrm>
        <a:graphic>
          <a:graphicData uri="http://schemas.openxmlformats.org/drawingml/2006/table">
            <a:tbl>
              <a:tblPr firstRow="1" bandRow="1">
                <a:tableStyleId>{5940675A-B579-460E-94D1-54222C63F5DA}</a:tableStyleId>
              </a:tblPr>
              <a:tblGrid>
                <a:gridCol w="4250267">
                  <a:extLst>
                    <a:ext uri="{9D8B030D-6E8A-4147-A177-3AD203B41FA5}">
                      <a16:colId xmlns:a16="http://schemas.microsoft.com/office/drawing/2014/main" val="3206699231"/>
                    </a:ext>
                  </a:extLst>
                </a:gridCol>
                <a:gridCol w="508000">
                  <a:extLst>
                    <a:ext uri="{9D8B030D-6E8A-4147-A177-3AD203B41FA5}">
                      <a16:colId xmlns:a16="http://schemas.microsoft.com/office/drawing/2014/main" val="392230983"/>
                    </a:ext>
                  </a:extLst>
                </a:gridCol>
                <a:gridCol w="2531421">
                  <a:extLst>
                    <a:ext uri="{9D8B030D-6E8A-4147-A177-3AD203B41FA5}">
                      <a16:colId xmlns:a16="http://schemas.microsoft.com/office/drawing/2014/main" val="1677647941"/>
                    </a:ext>
                  </a:extLst>
                </a:gridCol>
              </a:tblGrid>
              <a:tr h="387449">
                <a:tc>
                  <a:txBody>
                    <a:bodyPr/>
                    <a:lstStyle/>
                    <a:p>
                      <a:pPr algn="r"/>
                      <a:r>
                        <a:rPr lang="en-US" i="1" dirty="0"/>
                        <a:t>Region with population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ru-RU" sz="1800" kern="1200" dirty="0">
                          <a:solidFill>
                            <a:schemeClr val="tx1"/>
                          </a:solidFill>
                          <a:effectLst/>
                          <a:latin typeface="+mn-lt"/>
                          <a:ea typeface="+mn-ea"/>
                          <a:cs typeface="+mn-cs"/>
                        </a:rPr>
                        <a:t>≈ </a:t>
                      </a:r>
                      <a:r>
                        <a:rPr lang="ru-RU" dirty="0">
                          <a:effectLst>
                            <a:outerShdw blurRad="38100" dist="38100" dir="2700000" algn="tl">
                              <a:srgbClr val="000000">
                                <a:alpha val="43137"/>
                              </a:srgbClr>
                            </a:outerShdw>
                          </a:effectLst>
                        </a:rPr>
                        <a:t>8 </a:t>
                      </a:r>
                      <a:r>
                        <a:rPr lang="en-US" dirty="0">
                          <a:effectLst>
                            <a:outerShdw blurRad="38100" dist="38100" dir="2700000" algn="tl">
                              <a:srgbClr val="000000">
                                <a:alpha val="43137"/>
                              </a:srgbClr>
                            </a:outerShdw>
                          </a:effectLst>
                        </a:rPr>
                        <a:t>million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1445815"/>
                  </a:ext>
                </a:extLst>
              </a:tr>
              <a:tr h="678036">
                <a:tc>
                  <a:txBody>
                    <a:bodyPr/>
                    <a:lstStyle/>
                    <a:p>
                      <a:pPr algn="r"/>
                      <a:r>
                        <a:rPr lang="en-US" i="1" dirty="0"/>
                        <a:t>Average monthly turnover through the online store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dirty="0"/>
                        <a:t>from 800 units and more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4187356"/>
                  </a:ext>
                </a:extLst>
              </a:tr>
              <a:tr h="548580">
                <a:tc>
                  <a:txBody>
                    <a:bodyPr/>
                    <a:lstStyle/>
                    <a:p>
                      <a:pPr algn="r"/>
                      <a:r>
                        <a:rPr lang="en-US" i="1" dirty="0"/>
                        <a:t>Average product price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ru-RU" sz="1800" kern="1200" dirty="0">
                          <a:solidFill>
                            <a:schemeClr val="tx1"/>
                          </a:solidFill>
                          <a:effectLst>
                            <a:outerShdw blurRad="38100" dist="38100" dir="2700000" algn="tl">
                              <a:srgbClr val="000000">
                                <a:alpha val="43137"/>
                              </a:srgbClr>
                            </a:outerShdw>
                          </a:effectLst>
                          <a:latin typeface="+mn-lt"/>
                          <a:ea typeface="+mn-ea"/>
                          <a:cs typeface="+mn-cs"/>
                        </a:rPr>
                        <a:t>≈ </a:t>
                      </a:r>
                      <a:r>
                        <a:rPr lang="ru-RU" dirty="0">
                          <a:effectLst>
                            <a:outerShdw blurRad="38100" dist="38100" dir="2700000" algn="tl">
                              <a:srgbClr val="000000">
                                <a:alpha val="43137"/>
                              </a:srgbClr>
                            </a:outerShdw>
                          </a:effectLst>
                        </a:rPr>
                        <a:t>8 </a:t>
                      </a:r>
                      <a:r>
                        <a:rPr lang="ru-RU" sz="1800" kern="1200" dirty="0">
                          <a:solidFill>
                            <a:schemeClr val="tx1"/>
                          </a:solidFill>
                          <a:effectLst>
                            <a:outerShdw blurRad="38100" dist="38100" dir="2700000" algn="tl">
                              <a:srgbClr val="000000">
                                <a:alpha val="43137"/>
                              </a:srgbClr>
                            </a:outerShdw>
                          </a:effectLst>
                          <a:latin typeface="+mn-lt"/>
                          <a:ea typeface="+mn-ea"/>
                          <a:cs typeface="+mn-cs"/>
                        </a:rPr>
                        <a:t>€</a:t>
                      </a:r>
                      <a:endParaRPr lang="en-US" dirty="0">
                        <a:effectLst>
                          <a:outerShdw blurRad="38100" dist="38100" dir="2700000" algn="tl">
                            <a:srgbClr val="000000">
                              <a:alpha val="43137"/>
                            </a:srgbClr>
                          </a:outerShdw>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61780157"/>
                  </a:ext>
                </a:extLst>
              </a:tr>
              <a:tr h="387449">
                <a:tc>
                  <a:txBody>
                    <a:bodyPr/>
                    <a:lstStyle/>
                    <a:p>
                      <a:pPr algn="r"/>
                      <a:r>
                        <a:rPr lang="en-US" i="1" dirty="0"/>
                        <a:t> With an average margin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ru-RU" dirty="0">
                          <a:effectLst>
                            <a:outerShdw blurRad="38100" dist="38100" dir="2700000" algn="tl">
                              <a:srgbClr val="000000">
                                <a:alpha val="43137"/>
                              </a:srgbClr>
                            </a:outerShdw>
                          </a:effectLst>
                        </a:rPr>
                        <a:t>250 %</a:t>
                      </a:r>
                      <a:endParaRPr lang="en-US" dirty="0">
                        <a:effectLst>
                          <a:outerShdw blurRad="38100" dist="38100" dir="2700000" algn="tl">
                            <a:srgbClr val="000000">
                              <a:alpha val="43137"/>
                            </a:srgbClr>
                          </a:outerShdw>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72506482"/>
                  </a:ext>
                </a:extLst>
              </a:tr>
              <a:tr h="652197">
                <a:tc>
                  <a:txBody>
                    <a:bodyPr/>
                    <a:lstStyle/>
                    <a:p>
                      <a:pPr algn="r"/>
                      <a:r>
                        <a:rPr lang="en-US" i="1" dirty="0"/>
                        <a:t>The turnover of the product is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dirty="0"/>
                        <a:t>min </a:t>
                      </a:r>
                      <a:r>
                        <a:rPr lang="en-US" dirty="0">
                          <a:effectLst>
                            <a:outerShdw blurRad="38100" dist="38100" dir="2700000" algn="tl">
                              <a:srgbClr val="000000">
                                <a:alpha val="43137"/>
                              </a:srgbClr>
                            </a:outerShdw>
                          </a:effectLst>
                        </a:rPr>
                        <a:t>from</a:t>
                      </a:r>
                      <a:r>
                        <a:rPr lang="ru-RU" dirty="0">
                          <a:effectLst>
                            <a:outerShdw blurRad="38100" dist="38100" dir="2700000" algn="tl">
                              <a:srgbClr val="000000">
                                <a:alpha val="43137"/>
                              </a:srgbClr>
                            </a:outerShdw>
                          </a:effectLst>
                        </a:rPr>
                        <a:t> 6400 </a:t>
                      </a:r>
                      <a:r>
                        <a:rPr lang="ru-RU" sz="1800" kern="1200" dirty="0">
                          <a:solidFill>
                            <a:schemeClr val="tx1"/>
                          </a:solidFill>
                          <a:effectLst>
                            <a:outerShdw blurRad="38100" dist="38100" dir="2700000" algn="tl">
                              <a:srgbClr val="000000">
                                <a:alpha val="43137"/>
                              </a:srgbClr>
                            </a:outerShdw>
                          </a:effectLst>
                          <a:latin typeface="+mn-lt"/>
                          <a:ea typeface="+mn-ea"/>
                          <a:cs typeface="+mn-cs"/>
                        </a:rPr>
                        <a:t>€</a:t>
                      </a:r>
                      <a:endParaRPr lang="en-US" dirty="0">
                        <a:effectLst>
                          <a:outerShdw blurRad="38100" dist="38100" dir="2700000" algn="tl">
                            <a:srgbClr val="000000">
                              <a:alpha val="43137"/>
                            </a:srgbClr>
                          </a:outerShdw>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95968495"/>
                  </a:ext>
                </a:extLst>
              </a:tr>
              <a:tr h="387449">
                <a:tc>
                  <a:txBody>
                    <a:bodyPr/>
                    <a:lstStyle/>
                    <a:p>
                      <a:pPr algn="r"/>
                      <a:r>
                        <a:rPr lang="en-US" i="1" dirty="0"/>
                        <a:t>Profit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dirty="0"/>
                        <a:t>min </a:t>
                      </a:r>
                      <a:r>
                        <a:rPr lang="en-US" dirty="0">
                          <a:effectLst>
                            <a:outerShdw blurRad="38100" dist="38100" dir="2700000" algn="tl">
                              <a:srgbClr val="000000">
                                <a:alpha val="43137"/>
                              </a:srgbClr>
                            </a:outerShdw>
                          </a:effectLst>
                        </a:rPr>
                        <a:t>from</a:t>
                      </a:r>
                      <a:r>
                        <a:rPr lang="ru-RU" dirty="0">
                          <a:effectLst>
                            <a:outerShdw blurRad="38100" dist="38100" dir="2700000" algn="tl">
                              <a:srgbClr val="000000">
                                <a:alpha val="43137"/>
                              </a:srgbClr>
                            </a:outerShdw>
                          </a:effectLst>
                        </a:rPr>
                        <a:t> 3840 </a:t>
                      </a:r>
                      <a:r>
                        <a:rPr lang="ru-RU" sz="1800" kern="1200" dirty="0">
                          <a:solidFill>
                            <a:schemeClr val="tx1"/>
                          </a:solidFill>
                          <a:effectLst>
                            <a:outerShdw blurRad="38100" dist="38100" dir="2700000" algn="tl">
                              <a:srgbClr val="000000">
                                <a:alpha val="43137"/>
                              </a:srgbClr>
                            </a:outerShdw>
                          </a:effectLst>
                          <a:latin typeface="+mn-lt"/>
                          <a:ea typeface="+mn-ea"/>
                          <a:cs typeface="+mn-cs"/>
                        </a:rPr>
                        <a:t>€</a:t>
                      </a:r>
                      <a:endParaRPr lang="en-US" dirty="0">
                        <a:effectLst>
                          <a:outerShdw blurRad="38100" dist="38100" dir="2700000" algn="tl">
                            <a:srgbClr val="000000">
                              <a:alpha val="43137"/>
                            </a:srgbClr>
                          </a:outerShdw>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25780298"/>
                  </a:ext>
                </a:extLst>
              </a:tr>
              <a:tr h="816572">
                <a:tc>
                  <a:txBody>
                    <a:bodyPr/>
                    <a:lstStyle/>
                    <a:p>
                      <a:pPr algn="r"/>
                      <a:r>
                        <a:rPr lang="en-US" i="1" dirty="0"/>
                        <a:t>Net of operating expenses and taxes Net profit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dirty="0"/>
                        <a:t>from</a:t>
                      </a:r>
                      <a:r>
                        <a:rPr lang="ru-RU" dirty="0"/>
                        <a:t> </a:t>
                      </a:r>
                      <a:r>
                        <a:rPr lang="ru-RU" dirty="0">
                          <a:effectLst>
                            <a:outerShdw blurRad="38100" dist="38100" dir="2700000" algn="tl">
                              <a:srgbClr val="000000">
                                <a:alpha val="43137"/>
                              </a:srgbClr>
                            </a:outerShdw>
                          </a:effectLst>
                        </a:rPr>
                        <a:t>2000-2500 </a:t>
                      </a:r>
                      <a:r>
                        <a:rPr lang="ru-RU" sz="1800" kern="1200" dirty="0">
                          <a:solidFill>
                            <a:schemeClr val="tx1"/>
                          </a:solidFill>
                          <a:effectLst>
                            <a:outerShdw blurRad="38100" dist="38100" dir="2700000" algn="tl">
                              <a:srgbClr val="000000">
                                <a:alpha val="43137"/>
                              </a:srgbClr>
                            </a:outerShdw>
                          </a:effectLst>
                          <a:latin typeface="+mn-lt"/>
                          <a:ea typeface="+mn-ea"/>
                          <a:cs typeface="+mn-cs"/>
                        </a:rPr>
                        <a:t>€</a:t>
                      </a:r>
                      <a:r>
                        <a:rPr lang="ru-RU" dirty="0"/>
                        <a:t> </a:t>
                      </a:r>
                      <a:r>
                        <a:rPr lang="en-US" dirty="0"/>
                        <a:t>in month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28967540"/>
                  </a:ext>
                </a:extLst>
              </a:tr>
            </a:tbl>
          </a:graphicData>
        </a:graphic>
      </p:graphicFrame>
      <p:sp>
        <p:nvSpPr>
          <p:cNvPr id="9" name="Прямоугольник 8">
            <a:extLst>
              <a:ext uri="{FF2B5EF4-FFF2-40B4-BE49-F238E27FC236}">
                <a16:creationId xmlns:a16="http://schemas.microsoft.com/office/drawing/2014/main" id="{F9B65DE9-6365-469A-95AD-E7A460FD75A2}"/>
              </a:ext>
            </a:extLst>
          </p:cNvPr>
          <p:cNvSpPr/>
          <p:nvPr/>
        </p:nvSpPr>
        <p:spPr>
          <a:xfrm>
            <a:off x="9084733" y="2246736"/>
            <a:ext cx="93134" cy="373073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pic>
        <p:nvPicPr>
          <p:cNvPr id="11" name="Рисунок 10">
            <a:extLst>
              <a:ext uri="{FF2B5EF4-FFF2-40B4-BE49-F238E27FC236}">
                <a16:creationId xmlns:a16="http://schemas.microsoft.com/office/drawing/2014/main" id="{32C10917-3430-4837-8F99-98D180678D42}"/>
              </a:ext>
            </a:extLst>
          </p:cNvPr>
          <p:cNvPicPr>
            <a:picLocks noChangeAspect="1"/>
          </p:cNvPicPr>
          <p:nvPr/>
        </p:nvPicPr>
        <p:blipFill rotWithShape="1">
          <a:blip r:embed="rId4"/>
          <a:srcRect l="28727" r="28908"/>
          <a:stretch/>
        </p:blipFill>
        <p:spPr>
          <a:xfrm>
            <a:off x="0" y="0"/>
            <a:ext cx="4438650" cy="6858000"/>
          </a:xfrm>
          <a:prstGeom prst="rect">
            <a:avLst/>
          </a:prstGeom>
        </p:spPr>
      </p:pic>
    </p:spTree>
    <p:extLst>
      <p:ext uri="{BB962C8B-B14F-4D97-AF65-F5344CB8AC3E}">
        <p14:creationId xmlns:p14="http://schemas.microsoft.com/office/powerpoint/2010/main" val="1380674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a:extLst>
              <a:ext uri="{FF2B5EF4-FFF2-40B4-BE49-F238E27FC236}">
                <a16:creationId xmlns:a16="http://schemas.microsoft.com/office/drawing/2014/main" id="{269EE8CD-0FD0-4D39-AC37-579C4FEDCFC6}"/>
              </a:ext>
            </a:extLst>
          </p:cNvPr>
          <p:cNvPicPr>
            <a:picLocks noChangeAspect="1"/>
          </p:cNvPicPr>
          <p:nvPr/>
        </p:nvPicPr>
        <p:blipFill rotWithShape="1">
          <a:blip r:embed="rId3"/>
          <a:srcRect b="7096"/>
          <a:stretch/>
        </p:blipFill>
        <p:spPr>
          <a:xfrm>
            <a:off x="0" y="-1"/>
            <a:ext cx="12192000" cy="6858001"/>
          </a:xfrm>
          <a:prstGeom prst="rect">
            <a:avLst/>
          </a:prstGeom>
        </p:spPr>
      </p:pic>
      <p:sp>
        <p:nvSpPr>
          <p:cNvPr id="27" name="Прямоугольник 26">
            <a:extLst>
              <a:ext uri="{FF2B5EF4-FFF2-40B4-BE49-F238E27FC236}">
                <a16:creationId xmlns:a16="http://schemas.microsoft.com/office/drawing/2014/main" id="{C19889D3-FBF5-4EEC-8B17-4BFD70EE34DC}"/>
              </a:ext>
            </a:extLst>
          </p:cNvPr>
          <p:cNvSpPr/>
          <p:nvPr/>
        </p:nvSpPr>
        <p:spPr>
          <a:xfrm>
            <a:off x="0" y="0"/>
            <a:ext cx="12192000" cy="6858000"/>
          </a:xfrm>
          <a:prstGeom prst="rect">
            <a:avLst/>
          </a:prstGeom>
          <a:solidFill>
            <a:schemeClr val="dk1">
              <a:alpha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Заголовок 2"/>
          <p:cNvSpPr>
            <a:spLocks noGrp="1"/>
          </p:cNvSpPr>
          <p:nvPr>
            <p:ph type="title"/>
          </p:nvPr>
        </p:nvSpPr>
        <p:spPr>
          <a:xfrm>
            <a:off x="581193" y="729657"/>
            <a:ext cx="11029616" cy="1603669"/>
          </a:xfrm>
          <a:noFill/>
          <a:ln w="38100" cap="flat" cmpd="sng" algn="ctr">
            <a:solidFill>
              <a:schemeClr val="accent2"/>
            </a:solidFill>
            <a:prstDash val="solid"/>
            <a:round/>
            <a:headEnd type="none" w="med" len="med"/>
            <a:tailEnd type="none" w="med" len="med"/>
          </a:ln>
          <a:effectLst>
            <a:glow rad="101600">
              <a:schemeClr val="accent1">
                <a:satMod val="175000"/>
                <a:alpha val="40000"/>
              </a:schemeClr>
            </a:glow>
          </a:effectLst>
        </p:spPr>
        <p:style>
          <a:lnRef idx="0">
            <a:scrgbClr r="0" g="0" b="0"/>
          </a:lnRef>
          <a:fillRef idx="0">
            <a:scrgbClr r="0" g="0" b="0"/>
          </a:fillRef>
          <a:effectRef idx="0">
            <a:scrgbClr r="0" g="0" b="0"/>
          </a:effectRef>
          <a:fontRef idx="minor">
            <a:schemeClr val="accent2"/>
          </a:fontRef>
        </p:style>
        <p:txBody>
          <a:bodyPr rtlCol="0" anchor="ctr">
            <a:normAutofit/>
          </a:bodyPr>
          <a:lstStyle/>
          <a:p>
            <a:pPr algn="ctr" rtl="0"/>
            <a:r>
              <a:rPr lang="en-US" sz="4400" b="1" dirty="0">
                <a:ln>
                  <a:solidFill>
                    <a:schemeClr val="bg1"/>
                  </a:solidFill>
                </a:ln>
                <a:solidFill>
                  <a:srgbClr val="EE8528"/>
                </a:solidFill>
                <a:effectLst>
                  <a:glow rad="101600">
                    <a:schemeClr val="accent3">
                      <a:satMod val="175000"/>
                      <a:alpha val="40000"/>
                    </a:schemeClr>
                  </a:glow>
                  <a:outerShdw blurRad="38100" dist="38100" dir="2700000" algn="tl">
                    <a:srgbClr val="000000">
                      <a:alpha val="43137"/>
                    </a:srgbClr>
                  </a:outerShdw>
                </a:effectLst>
              </a:rPr>
              <a:t>Conditions for launching a franchise</a:t>
            </a:r>
            <a:endParaRPr lang="ru-RU" sz="4400" b="1" dirty="0">
              <a:ln>
                <a:solidFill>
                  <a:schemeClr val="bg1"/>
                </a:solidFill>
              </a:ln>
              <a:solidFill>
                <a:srgbClr val="EE8528"/>
              </a:solidFill>
              <a:effectLst>
                <a:glow rad="101600">
                  <a:schemeClr val="accent3">
                    <a:satMod val="175000"/>
                    <a:alpha val="40000"/>
                  </a:schemeClr>
                </a:glow>
                <a:outerShdw blurRad="38100" dist="38100" dir="2700000" algn="tl">
                  <a:srgbClr val="000000">
                    <a:alpha val="43137"/>
                  </a:srgbClr>
                </a:outerShdw>
              </a:effectLst>
            </a:endParaRPr>
          </a:p>
        </p:txBody>
      </p:sp>
      <p:sp>
        <p:nvSpPr>
          <p:cNvPr id="4" name="Текст 3"/>
          <p:cNvSpPr>
            <a:spLocks noGrp="1"/>
          </p:cNvSpPr>
          <p:nvPr>
            <p:ph type="body" idx="1"/>
          </p:nvPr>
        </p:nvSpPr>
        <p:spPr>
          <a:xfrm>
            <a:off x="669691" y="3730211"/>
            <a:ext cx="5194769" cy="557784"/>
          </a:xfrm>
          <a:noFill/>
          <a:ln>
            <a:noFill/>
          </a:ln>
        </p:spPr>
        <p:style>
          <a:lnRef idx="0">
            <a:scrgbClr r="0" g="0" b="0"/>
          </a:lnRef>
          <a:fillRef idx="0">
            <a:scrgbClr r="0" g="0" b="0"/>
          </a:fillRef>
          <a:effectRef idx="0">
            <a:scrgbClr r="0" g="0" b="0"/>
          </a:effectRef>
          <a:fontRef idx="minor">
            <a:schemeClr val="dk1"/>
          </a:fontRef>
        </p:style>
        <p:txBody>
          <a:bodyPr rtlCol="0"/>
          <a:lstStyle/>
          <a:p>
            <a:pPr algn="ctr" rtl="0"/>
            <a:r>
              <a:rPr lang="en-US" sz="2800" b="1" dirty="0">
                <a:ln>
                  <a:solidFill>
                    <a:schemeClr val="accent1">
                      <a:lumMod val="75000"/>
                    </a:schemeClr>
                  </a:solidFill>
                </a:ln>
                <a:solidFill>
                  <a:schemeClr val="bg1"/>
                </a:solidFill>
                <a:effectLst>
                  <a:outerShdw blurRad="38100" dist="38100" dir="2700000" algn="tl">
                    <a:srgbClr val="000000">
                      <a:alpha val="43137"/>
                    </a:srgbClr>
                  </a:outerShdw>
                </a:effectLst>
              </a:rPr>
              <a:t>TO LAUNCH A FRANCHISE</a:t>
            </a:r>
            <a:endParaRPr lang="ru-RU" sz="2800" b="1" dirty="0">
              <a:ln>
                <a:solidFill>
                  <a:schemeClr val="accent1">
                    <a:lumMod val="75000"/>
                  </a:schemeClr>
                </a:solidFill>
              </a:ln>
              <a:solidFill>
                <a:schemeClr val="bg1"/>
              </a:solidFill>
              <a:effectLst>
                <a:outerShdw blurRad="38100" dist="38100" dir="2700000" algn="tl">
                  <a:srgbClr val="000000">
                    <a:alpha val="43137"/>
                  </a:srgbClr>
                </a:outerShdw>
              </a:effectLst>
            </a:endParaRPr>
          </a:p>
        </p:txBody>
      </p:sp>
      <p:sp>
        <p:nvSpPr>
          <p:cNvPr id="5" name="Объект 4"/>
          <p:cNvSpPr>
            <a:spLocks noGrp="1"/>
          </p:cNvSpPr>
          <p:nvPr>
            <p:ph sz="half" idx="2"/>
          </p:nvPr>
        </p:nvSpPr>
        <p:spPr>
          <a:xfrm>
            <a:off x="1066965" y="4495504"/>
            <a:ext cx="4590886" cy="2038941"/>
          </a:xfrm>
        </p:spPr>
        <p:txBody>
          <a:bodyPr rtlCol="0">
            <a:normAutofit/>
          </a:bodyPr>
          <a:lstStyle/>
          <a:p>
            <a:pPr algn="just" rtl="0">
              <a:lnSpc>
                <a:spcPct val="110000"/>
              </a:lnSpc>
            </a:pPr>
            <a:r>
              <a:rPr lang="en-US" b="1" dirty="0">
                <a:solidFill>
                  <a:schemeClr val="bg1"/>
                </a:solidFill>
                <a:effectLst>
                  <a:outerShdw blurRad="38100" dist="38100" dir="2700000" algn="tl">
                    <a:srgbClr val="000000">
                      <a:alpha val="43137"/>
                    </a:srgbClr>
                  </a:outerShdw>
                </a:effectLst>
                <a:latin typeface="Century" panose="02040604050505020304" pitchFamily="18" charset="0"/>
                <a:ea typeface="Calibri" panose="020F0502020204030204" pitchFamily="34" charset="0"/>
                <a:cs typeface="Times New Roman" panose="02020603050405020304" pitchFamily="18" charset="0"/>
              </a:rPr>
              <a:t>Choose a region with a population of at least 8 million people, in which you are the exclusive representative of the brand REACTIVE 8000</a:t>
            </a:r>
            <a:endParaRPr lang="ru-RU" b="1" dirty="0">
              <a:solidFill>
                <a:schemeClr val="bg1"/>
              </a:solidFill>
              <a:effectLst>
                <a:outerShdw blurRad="38100" dist="38100" dir="2700000" algn="tl">
                  <a:srgbClr val="000000">
                    <a:alpha val="43137"/>
                  </a:srgbClr>
                </a:outerShdw>
              </a:effectLst>
              <a:latin typeface="Century" panose="02040604050505020304" pitchFamily="18" charset="0"/>
            </a:endParaRPr>
          </a:p>
        </p:txBody>
      </p:sp>
      <p:sp>
        <p:nvSpPr>
          <p:cNvPr id="6" name="Текст 5"/>
          <p:cNvSpPr>
            <a:spLocks noGrp="1"/>
          </p:cNvSpPr>
          <p:nvPr>
            <p:ph type="body" sz="quarter" idx="3"/>
          </p:nvPr>
        </p:nvSpPr>
        <p:spPr>
          <a:xfrm>
            <a:off x="6534152" y="3719208"/>
            <a:ext cx="5194770" cy="553373"/>
          </a:xfrm>
          <a:noFill/>
          <a:ln>
            <a:noFill/>
          </a:ln>
        </p:spPr>
        <p:style>
          <a:lnRef idx="0">
            <a:scrgbClr r="0" g="0" b="0"/>
          </a:lnRef>
          <a:fillRef idx="0">
            <a:scrgbClr r="0" g="0" b="0"/>
          </a:fillRef>
          <a:effectRef idx="0">
            <a:scrgbClr r="0" g="0" b="0"/>
          </a:effectRef>
          <a:fontRef idx="minor">
            <a:schemeClr val="accent1"/>
          </a:fontRef>
        </p:style>
        <p:txBody>
          <a:bodyPr rtlCol="0"/>
          <a:lstStyle/>
          <a:p>
            <a:pPr algn="ctr" rtl="0"/>
            <a:r>
              <a:rPr lang="en-US" sz="2800" dirty="0">
                <a:ln>
                  <a:solidFill>
                    <a:schemeClr val="accent1">
                      <a:lumMod val="75000"/>
                    </a:schemeClr>
                  </a:solidFill>
                </a:ln>
                <a:solidFill>
                  <a:schemeClr val="bg1"/>
                </a:solidFill>
                <a:effectLst>
                  <a:outerShdw blurRad="38100" dist="38100" dir="2700000" algn="tl">
                    <a:srgbClr val="000000">
                      <a:alpha val="43137"/>
                    </a:srgbClr>
                  </a:outerShdw>
                </a:effectLst>
              </a:rPr>
              <a:t>LAUNCH DEADLINE</a:t>
            </a:r>
            <a:endParaRPr lang="ru-RU" sz="2800" b="1" dirty="0">
              <a:ln>
                <a:solidFill>
                  <a:schemeClr val="accent1">
                    <a:lumMod val="75000"/>
                  </a:schemeClr>
                </a:solidFill>
              </a:ln>
              <a:solidFill>
                <a:schemeClr val="bg1"/>
              </a:solidFill>
              <a:effectLst>
                <a:outerShdw blurRad="38100" dist="38100" dir="2700000" algn="tl">
                  <a:srgbClr val="000000">
                    <a:alpha val="43137"/>
                  </a:srgbClr>
                </a:outerShdw>
              </a:effectLst>
            </a:endParaRPr>
          </a:p>
        </p:txBody>
      </p:sp>
      <p:sp>
        <p:nvSpPr>
          <p:cNvPr id="7" name="Объект 6"/>
          <p:cNvSpPr>
            <a:spLocks noGrp="1"/>
          </p:cNvSpPr>
          <p:nvPr>
            <p:ph sz="quarter" idx="4"/>
          </p:nvPr>
        </p:nvSpPr>
        <p:spPr>
          <a:xfrm>
            <a:off x="6534151" y="4600278"/>
            <a:ext cx="5194771" cy="1829391"/>
          </a:xfrm>
        </p:spPr>
        <p:txBody>
          <a:bodyPr rtlCol="0"/>
          <a:lstStyle/>
          <a:p>
            <a:pPr rtl="0"/>
            <a:r>
              <a:rPr lang="en-US" sz="1800" b="1" dirty="0">
                <a:solidFill>
                  <a:schemeClr val="bg1"/>
                </a:solidFill>
                <a:effectLst>
                  <a:outerShdw blurRad="38100" dist="38100" dir="2700000" algn="tl">
                    <a:srgbClr val="000000">
                      <a:alpha val="43137"/>
                    </a:srgbClr>
                  </a:outerShdw>
                </a:effectLst>
                <a:latin typeface="Century" panose="02040604050505020304" pitchFamily="18" charset="0"/>
                <a:ea typeface="Calibri" panose="020F0502020204030204" pitchFamily="34" charset="0"/>
                <a:cs typeface="Times New Roman" panose="02020603050405020304" pitchFamily="18" charset="0"/>
              </a:rPr>
              <a:t>The business start - up period is 1 month, from the date of signing the contract and payment of the initial franchise package, which also includes the basic purchase of goods</a:t>
            </a:r>
            <a:endParaRPr lang="ru-RU" b="1" dirty="0">
              <a:solidFill>
                <a:schemeClr val="bg1"/>
              </a:solidFill>
              <a:effectLst>
                <a:outerShdw blurRad="38100" dist="38100" dir="2700000" algn="tl">
                  <a:srgbClr val="000000">
                    <a:alpha val="43137"/>
                  </a:srgbClr>
                </a:outerShdw>
              </a:effectLst>
              <a:latin typeface="Century" panose="02040604050505020304" pitchFamily="18" charset="0"/>
            </a:endParaRPr>
          </a:p>
        </p:txBody>
      </p:sp>
      <p:pic>
        <p:nvPicPr>
          <p:cNvPr id="22" name="Рисунок 21">
            <a:extLst>
              <a:ext uri="{FF2B5EF4-FFF2-40B4-BE49-F238E27FC236}">
                <a16:creationId xmlns:a16="http://schemas.microsoft.com/office/drawing/2014/main" id="{11BC9869-2F0A-459D-8910-4CD40D76487F}"/>
              </a:ext>
            </a:extLst>
          </p:cNvPr>
          <p:cNvPicPr>
            <a:picLocks noChangeAspect="1"/>
          </p:cNvPicPr>
          <p:nvPr/>
        </p:nvPicPr>
        <p:blipFill>
          <a:blip r:embed="rId4"/>
          <a:srcRect/>
          <a:stretch/>
        </p:blipFill>
        <p:spPr>
          <a:xfrm>
            <a:off x="8514334" y="2540836"/>
            <a:ext cx="789914" cy="850676"/>
          </a:xfrm>
          <a:prstGeom prst="rect">
            <a:avLst/>
          </a:prstGeom>
          <a:effectLst>
            <a:glow rad="63500">
              <a:schemeClr val="accent1">
                <a:satMod val="175000"/>
                <a:alpha val="40000"/>
              </a:schemeClr>
            </a:glow>
            <a:reflection blurRad="6350" stA="52000" endA="300" endPos="35000" dir="5400000" sy="-100000" algn="bl" rotWithShape="0"/>
          </a:effectLst>
        </p:spPr>
      </p:pic>
      <p:pic>
        <p:nvPicPr>
          <p:cNvPr id="24" name="Рисунок 23">
            <a:extLst>
              <a:ext uri="{FF2B5EF4-FFF2-40B4-BE49-F238E27FC236}">
                <a16:creationId xmlns:a16="http://schemas.microsoft.com/office/drawing/2014/main" id="{55F7E4BF-4C47-4268-B786-1A3DF70C0E9C}"/>
              </a:ext>
            </a:extLst>
          </p:cNvPr>
          <p:cNvPicPr>
            <a:picLocks noChangeAspect="1"/>
          </p:cNvPicPr>
          <p:nvPr/>
        </p:nvPicPr>
        <p:blipFill>
          <a:blip r:embed="rId5"/>
          <a:srcRect/>
          <a:stretch/>
        </p:blipFill>
        <p:spPr>
          <a:xfrm>
            <a:off x="2716213" y="2472009"/>
            <a:ext cx="961455" cy="988331"/>
          </a:xfrm>
          <a:prstGeom prst="rect">
            <a:avLst/>
          </a:prstGeom>
          <a:effectLst>
            <a:glow rad="63500">
              <a:schemeClr val="accent1">
                <a:satMod val="175000"/>
                <a:alpha val="40000"/>
              </a:schemeClr>
            </a:glow>
          </a:effectLst>
        </p:spPr>
      </p:pic>
    </p:spTree>
    <p:extLst>
      <p:ext uri="{BB962C8B-B14F-4D97-AF65-F5344CB8AC3E}">
        <p14:creationId xmlns:p14="http://schemas.microsoft.com/office/powerpoint/2010/main" val="147260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Прямоугольник 13">
            <a:extLst>
              <a:ext uri="{FF2B5EF4-FFF2-40B4-BE49-F238E27FC236}">
                <a16:creationId xmlns:a16="http://schemas.microsoft.com/office/drawing/2014/main" id="{39171204-6A50-40E1-B631-84CEDFC93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dirty="0">
              <a:latin typeface="Calibri" panose="020F0502020204030204" pitchFamily="34" charset="0"/>
            </a:endParaRPr>
          </a:p>
        </p:txBody>
      </p:sp>
      <p:sp>
        <p:nvSpPr>
          <p:cNvPr id="16" name="Прямоугольник 15">
            <a:extLst>
              <a:ext uri="{FF2B5EF4-FFF2-40B4-BE49-F238E27FC236}">
                <a16:creationId xmlns:a16="http://schemas.microsoft.com/office/drawing/2014/main" id="{06C973F6-5187-412F-AACC-6E3FF8A6A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628" y="496959"/>
            <a:ext cx="1106164" cy="585973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8" name="Прямоугольник 17">
            <a:extLst>
              <a:ext uri="{FF2B5EF4-FFF2-40B4-BE49-F238E27FC236}">
                <a16:creationId xmlns:a16="http://schemas.microsoft.com/office/drawing/2014/main" id="{D11AE14F-1B7E-41E6-B579-2F71D13503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2856" y="496958"/>
            <a:ext cx="9961047" cy="36780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Заголовок 7"/>
          <p:cNvSpPr>
            <a:spLocks noGrp="1"/>
          </p:cNvSpPr>
          <p:nvPr>
            <p:ph type="ctrTitle"/>
          </p:nvPr>
        </p:nvSpPr>
        <p:spPr>
          <a:xfrm>
            <a:off x="1809751" y="670966"/>
            <a:ext cx="9772650" cy="3330055"/>
          </a:xfrm>
        </p:spPr>
        <p:txBody>
          <a:bodyPr rtlCol="0" anchor="ctr">
            <a:normAutofit/>
          </a:bodyPr>
          <a:lstStyle/>
          <a:p>
            <a:pPr algn="ctr" rtl="0"/>
            <a:r>
              <a:rPr lang="en-US" sz="5400" b="1" dirty="0">
                <a:solidFill>
                  <a:srgbClr val="FFFFFF"/>
                </a:solidFill>
                <a:effectLst>
                  <a:glow rad="139700">
                    <a:schemeClr val="accent4">
                      <a:satMod val="175000"/>
                      <a:alpha val="40000"/>
                    </a:schemeClr>
                  </a:glow>
                  <a:outerShdw blurRad="38100" dist="38100" dir="2700000" algn="tl">
                    <a:srgbClr val="000000">
                      <a:alpha val="43137"/>
                    </a:srgbClr>
                  </a:outerShdw>
                </a:effectLst>
                <a:latin typeface="Century" panose="02040604050505020304" pitchFamily="18" charset="0"/>
              </a:rPr>
              <a:t>WE WILL BE GLAD TO SEE YOU AMONG OUR PARTNERS!!!</a:t>
            </a:r>
            <a:endParaRPr lang="ru-RU" sz="5400" b="1" dirty="0">
              <a:solidFill>
                <a:srgbClr val="FFFFFF"/>
              </a:solidFill>
              <a:effectLst>
                <a:glow rad="139700">
                  <a:schemeClr val="accent4">
                    <a:satMod val="175000"/>
                    <a:alpha val="40000"/>
                  </a:schemeClr>
                </a:glow>
                <a:outerShdw blurRad="38100" dist="38100" dir="2700000" algn="tl">
                  <a:srgbClr val="000000">
                    <a:alpha val="43137"/>
                  </a:srgbClr>
                </a:outerShdw>
              </a:effectLst>
              <a:latin typeface="Century" panose="02040604050505020304" pitchFamily="18" charset="0"/>
            </a:endParaRPr>
          </a:p>
        </p:txBody>
      </p:sp>
      <p:sp>
        <p:nvSpPr>
          <p:cNvPr id="20" name="Прямоугольник 19">
            <a:extLst>
              <a:ext uri="{FF2B5EF4-FFF2-40B4-BE49-F238E27FC236}">
                <a16:creationId xmlns:a16="http://schemas.microsoft.com/office/drawing/2014/main" id="{752BB805-F7B7-4B80-A1C5-385D4DAF7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12789" y="4284212"/>
            <a:ext cx="9961115" cy="2072481"/>
          </a:xfrm>
          <a:prstGeom prst="rect">
            <a:avLst/>
          </a:prstGeom>
          <a:solidFill>
            <a:srgbClr val="89929B">
              <a:alpha val="80000"/>
            </a:srgbClr>
          </a:solidFill>
          <a:ln>
            <a:noFill/>
          </a:ln>
          <a:effectLst/>
        </p:spPr>
        <p:style>
          <a:lnRef idx="1">
            <a:schemeClr val="accent1"/>
          </a:lnRef>
          <a:fillRef idx="3">
            <a:schemeClr val="accent1"/>
          </a:fillRef>
          <a:effectRef idx="2">
            <a:schemeClr val="accent1"/>
          </a:effectRef>
          <a:fontRef idx="minor">
            <a:schemeClr val="lt1"/>
          </a:fontRef>
        </p:style>
      </p:sp>
      <p:sp>
        <p:nvSpPr>
          <p:cNvPr id="10" name="TextBox 9">
            <a:extLst>
              <a:ext uri="{FF2B5EF4-FFF2-40B4-BE49-F238E27FC236}">
                <a16:creationId xmlns:a16="http://schemas.microsoft.com/office/drawing/2014/main" id="{F935C3D9-42E3-47ED-8BC3-380D06C607C0}"/>
              </a:ext>
            </a:extLst>
          </p:cNvPr>
          <p:cNvSpPr txBox="1"/>
          <p:nvPr/>
        </p:nvSpPr>
        <p:spPr>
          <a:xfrm>
            <a:off x="3556001" y="5620942"/>
            <a:ext cx="6096000" cy="757130"/>
          </a:xfrm>
          <a:prstGeom prst="rect">
            <a:avLst/>
          </a:prstGeom>
          <a:noFill/>
        </p:spPr>
        <p:txBody>
          <a:bodyPr wrap="square">
            <a:spAutoFit/>
          </a:bodyPr>
          <a:lstStyle/>
          <a:p>
            <a:pPr algn="ctr" rtl="0">
              <a:lnSpc>
                <a:spcPct val="90000"/>
              </a:lnSpc>
            </a:pPr>
            <a:r>
              <a:rPr lang="en-US" sz="2400" dirty="0">
                <a:solidFill>
                  <a:schemeClr val="tx1"/>
                </a:solidFill>
                <a:effectLst>
                  <a:glow rad="101600">
                    <a:schemeClr val="accent2">
                      <a:lumMod val="60000"/>
                      <a:lumOff val="40000"/>
                      <a:alpha val="60000"/>
                    </a:schemeClr>
                  </a:glow>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INFO@REACTIVE-8000.CO</a:t>
            </a:r>
            <a:r>
              <a:rPr lang="en-US" sz="2400" u="sng" dirty="0">
                <a:solidFill>
                  <a:schemeClr val="tx1"/>
                </a:solidFill>
                <a:effectLst>
                  <a:glow rad="101600">
                    <a:schemeClr val="accent2">
                      <a:lumMod val="60000"/>
                      <a:lumOff val="40000"/>
                      <a:alpha val="60000"/>
                    </a:schemeClr>
                  </a:glow>
                  <a:outerShdw blurRad="38100" dist="38100" dir="2700000" algn="tl">
                    <a:srgbClr val="000000">
                      <a:alpha val="43137"/>
                    </a:srgbClr>
                  </a:outerShdw>
                </a:effectLst>
              </a:rPr>
              <a:t>M</a:t>
            </a:r>
          </a:p>
          <a:p>
            <a:pPr rtl="0">
              <a:lnSpc>
                <a:spcPct val="90000"/>
              </a:lnSpc>
            </a:pPr>
            <a:endParaRPr lang="ru-RU" sz="2400" dirty="0">
              <a:solidFill>
                <a:srgbClr val="FFFFFF"/>
              </a:solidFill>
              <a:effectLst>
                <a:glow rad="101600">
                  <a:schemeClr val="accent2">
                    <a:lumMod val="60000"/>
                    <a:lumOff val="40000"/>
                    <a:alpha val="60000"/>
                  </a:schemeClr>
                </a:glow>
              </a:effectLst>
            </a:endParaRPr>
          </a:p>
        </p:txBody>
      </p:sp>
      <p:pic>
        <p:nvPicPr>
          <p:cNvPr id="12" name="Рисунок 11">
            <a:extLst>
              <a:ext uri="{FF2B5EF4-FFF2-40B4-BE49-F238E27FC236}">
                <a16:creationId xmlns:a16="http://schemas.microsoft.com/office/drawing/2014/main" id="{01005EAE-29CA-49C3-AE4D-AFC682FE6E94}"/>
              </a:ext>
            </a:extLst>
          </p:cNvPr>
          <p:cNvPicPr>
            <a:picLocks noChangeAspect="1"/>
          </p:cNvPicPr>
          <p:nvPr/>
        </p:nvPicPr>
        <p:blipFill>
          <a:blip r:embed="rId4"/>
          <a:stretch>
            <a:fillRect/>
          </a:stretch>
        </p:blipFill>
        <p:spPr>
          <a:xfrm>
            <a:off x="6096000" y="4466206"/>
            <a:ext cx="1009650" cy="1009650"/>
          </a:xfrm>
          <a:prstGeom prst="rect">
            <a:avLst/>
          </a:prstGeom>
          <a:effectLst>
            <a:glow rad="63500">
              <a:schemeClr val="accent3">
                <a:satMod val="175000"/>
                <a:alpha val="40000"/>
              </a:schemeClr>
            </a:glow>
          </a:effectLst>
        </p:spPr>
      </p:pic>
    </p:spTree>
    <p:extLst>
      <p:ext uri="{BB962C8B-B14F-4D97-AF65-F5344CB8AC3E}">
        <p14:creationId xmlns:p14="http://schemas.microsoft.com/office/powerpoint/2010/main" val="92594583"/>
      </p:ext>
    </p:extLst>
  </p:cSld>
  <p:clrMapOvr>
    <a:masterClrMapping/>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2167583_TF89238778.potx" id="{C187AC66-F437-4538-94B9-8169668C3D41}" vid="{A49C7373-09C4-48B0-99B2-BBF0E106A21D}"/>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3F46A686-309E-4CB8-8B43-0618CA3DC8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43F881-A283-4804-BC69-C2CA14CA7881}">
  <ds:schemaRefs>
    <ds:schemaRef ds:uri="http://schemas.microsoft.com/sharepoint/v3/contenttype/forms"/>
  </ds:schemaRefs>
</ds:datastoreItem>
</file>

<file path=customXml/itemProps3.xml><?xml version="1.0" encoding="utf-8"?>
<ds:datastoreItem xmlns:ds="http://schemas.openxmlformats.org/officeDocument/2006/customXml" ds:itemID="{A5A6C788-C4FC-4FDC-8A35-3D0FEBD2EC4E}">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Обзорная презентация по продукту</Template>
  <TotalTime>1692</TotalTime>
  <Words>1283</Words>
  <Application>Microsoft Office PowerPoint</Application>
  <PresentationFormat>Widescreen</PresentationFormat>
  <Paragraphs>166</Paragraphs>
  <Slides>15</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Cambria</vt:lpstr>
      <vt:lpstr>Century</vt:lpstr>
      <vt:lpstr>Corbel</vt:lpstr>
      <vt:lpstr>Gill Sans MT</vt:lpstr>
      <vt:lpstr>Symbol</vt:lpstr>
      <vt:lpstr>Wingdings 2</vt:lpstr>
      <vt:lpstr>DividendVTI</vt:lpstr>
      <vt:lpstr>REACTIVE 8000</vt:lpstr>
      <vt:lpstr>About the brand</vt:lpstr>
      <vt:lpstr>FACTS AND FIGURES</vt:lpstr>
      <vt:lpstr>OUR customers</vt:lpstr>
      <vt:lpstr>Assortment structure</vt:lpstr>
      <vt:lpstr>World Exclusive</vt:lpstr>
      <vt:lpstr>Choose the best</vt:lpstr>
      <vt:lpstr>Promotion Features</vt:lpstr>
      <vt:lpstr>Competitive advantages</vt:lpstr>
      <vt:lpstr>We are doing everything to make the reactive 8000 successful in every country</vt:lpstr>
      <vt:lpstr>8 steps of starting  your own business</vt:lpstr>
      <vt:lpstr>PowerPoint Presentation</vt:lpstr>
      <vt:lpstr>THUS, let's briefly analyze the main financial model of generating profit for partners of the Reactive 8000 company</vt:lpstr>
      <vt:lpstr>Conditions for launching a franchise</vt:lpstr>
      <vt:lpstr>WE WILL BE GLAD TO SEE YOU AMONG OUR PARTNERS!!!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REACTIVE 8000</dc:title>
  <dc:creator>Olesia Reva</dc:creator>
  <cp:lastModifiedBy>blackuaz63@gmail.com</cp:lastModifiedBy>
  <cp:revision>94</cp:revision>
  <dcterms:created xsi:type="dcterms:W3CDTF">2021-04-01T15:28:23Z</dcterms:created>
  <dcterms:modified xsi:type="dcterms:W3CDTF">2021-10-13T10:44:27Z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