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Default Extension="xlsx" ContentType="application/vnd.openxmlformats-officedocument.spreadsheetml.sheet"/>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4"/>
  </p:sldMasterIdLst>
  <p:notesMasterIdLst>
    <p:notesMasterId r:id="rId17"/>
  </p:notesMasterIdLst>
  <p:handoutMasterIdLst>
    <p:handoutMasterId r:id="rId18"/>
  </p:handoutMasterIdLst>
  <p:sldIdLst>
    <p:sldId id="256" r:id="rId5"/>
    <p:sldId id="287" r:id="rId6"/>
    <p:sldId id="316" r:id="rId7"/>
    <p:sldId id="306" r:id="rId8"/>
    <p:sldId id="309" r:id="rId9"/>
    <p:sldId id="310" r:id="rId10"/>
    <p:sldId id="312" r:id="rId11"/>
    <p:sldId id="315" r:id="rId12"/>
    <p:sldId id="311" r:id="rId13"/>
    <p:sldId id="313" r:id="rId14"/>
    <p:sldId id="314" r:id="rId15"/>
    <p:sldId id="296" r:id="rId16"/>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Раздел по умолчанию" id="{31442C6D-B700-48CC-92DD-890692474558}">
          <p14:sldIdLst>
            <p14:sldId id="256"/>
            <p14:sldId id="287"/>
            <p14:sldId id="306"/>
            <p14:sldId id="309"/>
            <p14:sldId id="310"/>
            <p14:sldId id="312"/>
            <p14:sldId id="315"/>
            <p14:sldId id="311"/>
            <p14:sldId id="313"/>
            <p14:sldId id="314"/>
            <p14:sldId id="296"/>
          </p14:sldIdLst>
        </p14:section>
      </p14:sectionLst>
    </p:ex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EE8528"/>
    <a:srgbClr val="ED8428"/>
    <a:srgbClr val="A6A6A6"/>
    <a:srgbClr val="BFBFBF"/>
    <a:srgbClr val="465359"/>
    <a:srgbClr val="CCFF66"/>
    <a:srgbClr val="E9BB7D"/>
    <a:srgbClr val="B9DB8B"/>
    <a:srgbClr val="595959"/>
    <a:srgbClr val="7F7F7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34" autoAdjust="0"/>
  </p:normalViewPr>
  <p:slideViewPr>
    <p:cSldViewPr snapToGrid="0">
      <p:cViewPr varScale="1">
        <p:scale>
          <a:sx n="71" d="100"/>
          <a:sy n="71" d="100"/>
        </p:scale>
        <p:origin x="-690" y="-96"/>
      </p:cViewPr>
      <p:guideLst>
        <p:guide orient="horz" pos="2160"/>
        <p:guide pos="3840"/>
      </p:guideLst>
    </p:cSldViewPr>
  </p:slideViewPr>
  <p:notesTextViewPr>
    <p:cViewPr>
      <p:scale>
        <a:sx n="1" d="1"/>
        <a:sy n="1" d="1"/>
      </p:scale>
      <p:origin x="0" y="0"/>
    </p:cViewPr>
  </p:notesTextViewPr>
  <p:notesViewPr>
    <p:cSldViewPr snapToGrid="0">
      <p:cViewPr varScale="1">
        <p:scale>
          <a:sx n="88" d="100"/>
          <a:sy n="88" d="100"/>
        </p:scale>
        <p:origin x="3822" y="7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_Microsoft_Office_Excel_2007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style val="3"/>
  <c:chart>
    <c:autoTitleDeleted val="1"/>
    <c:view3D>
      <c:rotX val="5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2.1616615386848642E-2"/>
          <c:y val="9.3340325014806574E-2"/>
          <c:w val="0.97749554961768004"/>
          <c:h val="0.8422436607552195"/>
        </c:manualLayout>
      </c:layout>
      <c:pie3DChart>
        <c:varyColors val="1"/>
        <c:ser>
          <c:idx val="0"/>
          <c:order val="0"/>
          <c:tx>
            <c:strRef>
              <c:f>Лист1!$B$1</c:f>
              <c:strCache>
                <c:ptCount val="1"/>
                <c:pt idx="0">
                  <c:v>Пакет</c:v>
                </c:pt>
              </c:strCache>
            </c:strRef>
          </c:tx>
          <c:spPr>
            <a:effectLst>
              <a:outerShdw blurRad="50800" dist="38100" dir="18900000" algn="bl" rotWithShape="0">
                <a:prstClr val="black">
                  <a:alpha val="40000"/>
                </a:prstClr>
              </a:outerShdw>
            </a:effectLst>
          </c:spPr>
          <c:dPt>
            <c:idx val="0"/>
            <c:explosion val="3"/>
            <c:spPr>
              <a:solidFill>
                <a:schemeClr val="accent1">
                  <a:tint val="58000"/>
                  <a:alpha val="90000"/>
                </a:schemeClr>
              </a:solidFill>
              <a:ln w="19050">
                <a:solidFill>
                  <a:schemeClr val="accent1">
                    <a:tint val="58000"/>
                    <a:lumMod val="75000"/>
                  </a:schemeClr>
                </a:solidFill>
              </a:ln>
              <a:effectLst>
                <a:outerShdw blurRad="50800" dist="38100" dir="18900000" algn="bl" rotWithShape="0">
                  <a:prstClr val="black">
                    <a:alpha val="40000"/>
                  </a:prstClr>
                </a:outerShdw>
              </a:effectLst>
              <a:scene3d>
                <a:camera prst="orthographicFront"/>
                <a:lightRig rig="threePt" dir="t"/>
              </a:scene3d>
              <a:sp3d contourW="19050" prstMaterial="flat">
                <a:contourClr>
                  <a:schemeClr val="accent1">
                    <a:tint val="58000"/>
                    <a:lumMod val="75000"/>
                  </a:schemeClr>
                </a:contourClr>
              </a:sp3d>
            </c:spPr>
            <c:extLst xmlns:c16r2="http://schemas.microsoft.com/office/drawing/2015/06/chart">
              <c:ext xmlns:c16="http://schemas.microsoft.com/office/drawing/2014/chart" uri="{C3380CC4-5D6E-409C-BE32-E72D297353CC}">
                <c16:uniqueId val="{00000002-BC51-434D-9E9F-8919EA530C80}"/>
              </c:ext>
            </c:extLst>
          </c:dPt>
          <c:dPt>
            <c:idx val="1"/>
            <c:explosion val="17"/>
            <c:spPr>
              <a:solidFill>
                <a:schemeClr val="accent1">
                  <a:tint val="86000"/>
                  <a:alpha val="90000"/>
                </a:schemeClr>
              </a:solidFill>
              <a:ln w="19050">
                <a:solidFill>
                  <a:schemeClr val="accent1">
                    <a:tint val="86000"/>
                    <a:lumMod val="75000"/>
                  </a:schemeClr>
                </a:solidFill>
              </a:ln>
              <a:effectLst>
                <a:outerShdw blurRad="50800" dist="38100" dir="18900000" algn="bl" rotWithShape="0">
                  <a:prstClr val="black">
                    <a:alpha val="40000"/>
                  </a:prstClr>
                </a:outerShdw>
              </a:effectLst>
              <a:scene3d>
                <a:camera prst="orthographicFront"/>
                <a:lightRig rig="threePt" dir="t"/>
              </a:scene3d>
              <a:sp3d contourW="19050" prstMaterial="flat">
                <a:contourClr>
                  <a:schemeClr val="accent1">
                    <a:tint val="86000"/>
                    <a:lumMod val="75000"/>
                  </a:schemeClr>
                </a:contourClr>
              </a:sp3d>
            </c:spPr>
            <c:extLst xmlns:c16r2="http://schemas.microsoft.com/office/drawing/2015/06/chart">
              <c:ext xmlns:c16="http://schemas.microsoft.com/office/drawing/2014/chart" uri="{C3380CC4-5D6E-409C-BE32-E72D297353CC}">
                <c16:uniqueId val="{00000003-BC51-434D-9E9F-8919EA530C80}"/>
              </c:ext>
            </c:extLst>
          </c:dPt>
          <c:dPt>
            <c:idx val="2"/>
            <c:explosion val="18"/>
            <c:spPr>
              <a:solidFill>
                <a:schemeClr val="accent1">
                  <a:shade val="86000"/>
                  <a:alpha val="90000"/>
                </a:schemeClr>
              </a:solidFill>
              <a:ln w="19050">
                <a:solidFill>
                  <a:schemeClr val="accent1">
                    <a:shade val="86000"/>
                    <a:lumMod val="75000"/>
                  </a:schemeClr>
                </a:solidFill>
              </a:ln>
              <a:effectLst>
                <a:outerShdw blurRad="50800" dist="38100" dir="18900000" algn="bl" rotWithShape="0">
                  <a:prstClr val="black">
                    <a:alpha val="40000"/>
                  </a:prstClr>
                </a:outerShdw>
              </a:effectLst>
              <a:scene3d>
                <a:camera prst="orthographicFront"/>
                <a:lightRig rig="threePt" dir="t"/>
              </a:scene3d>
              <a:sp3d contourW="19050" prstMaterial="flat">
                <a:contourClr>
                  <a:schemeClr val="accent1">
                    <a:shade val="86000"/>
                    <a:lumMod val="75000"/>
                  </a:schemeClr>
                </a:contourClr>
              </a:sp3d>
            </c:spPr>
            <c:extLst xmlns:c16r2="http://schemas.microsoft.com/office/drawing/2015/06/chart">
              <c:ext xmlns:c16="http://schemas.microsoft.com/office/drawing/2014/chart" uri="{C3380CC4-5D6E-409C-BE32-E72D297353CC}">
                <c16:uniqueId val="{00000004-BC51-434D-9E9F-8919EA530C80}"/>
              </c:ext>
            </c:extLst>
          </c:dPt>
          <c:dPt>
            <c:idx val="3"/>
            <c:explosion val="13"/>
            <c:spPr>
              <a:solidFill>
                <a:schemeClr val="accent1">
                  <a:shade val="58000"/>
                  <a:alpha val="90000"/>
                </a:schemeClr>
              </a:solidFill>
              <a:ln w="19050">
                <a:solidFill>
                  <a:schemeClr val="accent1">
                    <a:shade val="58000"/>
                    <a:lumMod val="75000"/>
                  </a:schemeClr>
                </a:solidFill>
              </a:ln>
              <a:effectLst>
                <a:outerShdw blurRad="50800" dist="38100" dir="18900000" algn="bl" rotWithShape="0">
                  <a:prstClr val="black">
                    <a:alpha val="40000"/>
                  </a:prstClr>
                </a:outerShdw>
              </a:effectLst>
              <a:scene3d>
                <a:camera prst="orthographicFront"/>
                <a:lightRig rig="threePt" dir="t"/>
              </a:scene3d>
              <a:sp3d contourW="19050" prstMaterial="flat">
                <a:contourClr>
                  <a:schemeClr val="accent1">
                    <a:shade val="58000"/>
                    <a:lumMod val="75000"/>
                  </a:schemeClr>
                </a:contourClr>
              </a:sp3d>
            </c:spPr>
            <c:extLst xmlns:c16r2="http://schemas.microsoft.com/office/drawing/2015/06/chart">
              <c:ext xmlns:c16="http://schemas.microsoft.com/office/drawing/2014/chart" uri="{C3380CC4-5D6E-409C-BE32-E72D297353CC}">
                <c16:uniqueId val="{00000005-BC51-434D-9E9F-8919EA530C80}"/>
              </c:ext>
            </c:extLst>
          </c:dPt>
          <c:dLbls>
            <c:dLbl>
              <c:idx val="0"/>
              <c:layout>
                <c:manualLayout>
                  <c:x val="-0.20604432258446032"/>
                  <c:y val="3.9002563835166891E-2"/>
                </c:manualLayout>
              </c:layout>
              <c:tx>
                <c:rich>
                  <a:bodyPr rot="0" spcFirstLastPara="1" vertOverflow="clip" horzOverflow="clip" vert="horz" wrap="square" lIns="38100" tIns="19050" rIns="38100" bIns="190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330" b="0" i="0" u="none" strike="noStrike" kern="1200" baseline="0">
                        <a:solidFill>
                          <a:srgbClr val="ED8428">
                            <a:lumMod val="50000"/>
                          </a:srgbClr>
                        </a:solidFill>
                        <a:effectLst/>
                        <a:latin typeface="+mn-lt"/>
                        <a:ea typeface="+mn-ea"/>
                        <a:cs typeface="+mn-cs"/>
                      </a:defRPr>
                    </a:pPr>
                    <a:r>
                      <a:rPr kumimoji="0" lang="en-US"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Purchase of products</a:t>
                    </a:r>
                  </a:p>
                </c:rich>
              </c:tx>
              <c:spPr>
                <a:solidFill>
                  <a:schemeClr val="lt1">
                    <a:alpha val="90000"/>
                  </a:schemeClr>
                </a:solidFill>
                <a:ln w="12700" cap="flat" cmpd="sng" algn="ctr">
                  <a:solidFill>
                    <a:schemeClr val="accent1">
                      <a:tint val="58000"/>
                    </a:schemeClr>
                  </a:solidFill>
                  <a:round/>
                </a:ln>
                <a:effectLst>
                  <a:outerShdw blurRad="50800" dist="38100" dir="2700000" algn="tl" rotWithShape="0">
                    <a:schemeClr val="accent1">
                      <a:tint val="58000"/>
                      <a:lumMod val="75000"/>
                      <a:alpha val="40000"/>
                    </a:schemeClr>
                  </a:outerShdw>
                </a:effectLst>
              </c:spPr>
              <c:showCatName val="1"/>
              <c:extLst xmlns:c16r2="http://schemas.microsoft.com/office/drawing/2015/06/chart">
                <c:ext xmlns:c15="http://schemas.microsoft.com/office/drawing/2012/chart" uri="{CE6537A1-D6FC-4f65-9D91-7224C49458BB}">
                  <c15:layout>
                    <c:manualLayout>
                      <c:w val="0.17757767275371236"/>
                      <c:h val="7.6216542738128737E-2"/>
                    </c:manualLayout>
                  </c15:layout>
                  <c15:showDataLabelsRange val="0"/>
                </c:ext>
                <c:ext xmlns:c16="http://schemas.microsoft.com/office/drawing/2014/chart" uri="{C3380CC4-5D6E-409C-BE32-E72D297353CC}">
                  <c16:uniqueId val="{00000002-BC51-434D-9E9F-8919EA530C80}"/>
                </c:ext>
              </c:extLst>
            </c:dLbl>
            <c:dLbl>
              <c:idx val="1"/>
              <c:layout>
                <c:manualLayout>
                  <c:x val="0.12750844339833103"/>
                  <c:y val="-0.21850545921770576"/>
                </c:manualLayout>
              </c:layout>
              <c:tx>
                <c:rich>
                  <a:bodyPr rot="0" spcFirstLastPara="1" vertOverflow="clip" horzOverflow="clip" vert="horz" wrap="square" lIns="38100" tIns="19050" rIns="38100" bIns="190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330" b="0" i="0" u="none" strike="noStrike" kern="1200" baseline="0">
                        <a:solidFill>
                          <a:srgbClr val="ED8428">
                            <a:lumMod val="50000"/>
                          </a:srgbClr>
                        </a:solidFill>
                        <a:effectLst/>
                        <a:latin typeface="+mn-lt"/>
                        <a:ea typeface="+mn-ea"/>
                        <a:cs typeface="+mn-cs"/>
                      </a:defRPr>
                    </a:pPr>
                    <a:r>
                      <a:rPr kumimoji="0" lang="en-US"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Online store</a:t>
                    </a:r>
                  </a:p>
                </c:rich>
              </c:tx>
              <c:spPr>
                <a:solidFill>
                  <a:schemeClr val="lt1">
                    <a:alpha val="90000"/>
                  </a:schemeClr>
                </a:solidFill>
                <a:ln w="12700" cap="flat" cmpd="sng" algn="ctr">
                  <a:solidFill>
                    <a:schemeClr val="accent1">
                      <a:tint val="86000"/>
                    </a:schemeClr>
                  </a:solidFill>
                  <a:round/>
                </a:ln>
                <a:effectLst>
                  <a:outerShdw blurRad="50800" dist="38100" dir="2700000" algn="tl" rotWithShape="0">
                    <a:schemeClr val="accent1">
                      <a:tint val="86000"/>
                      <a:lumMod val="75000"/>
                      <a:alpha val="40000"/>
                    </a:schemeClr>
                  </a:outerShdw>
                </a:effectLst>
              </c:spPr>
              <c:showCatName val="1"/>
              <c:extLst xmlns:c16r2="http://schemas.microsoft.com/office/drawing/2015/06/chart">
                <c:ext xmlns:c15="http://schemas.microsoft.com/office/drawing/2012/chart" uri="{CE6537A1-D6FC-4f65-9D91-7224C49458BB}">
                  <c15:layout>
                    <c:manualLayout>
                      <c:w val="0.17426339474885841"/>
                      <c:h val="6.555881965200315E-2"/>
                    </c:manualLayout>
                  </c15:layout>
                  <c15:showDataLabelsRange val="0"/>
                </c:ext>
                <c:ext xmlns:c16="http://schemas.microsoft.com/office/drawing/2014/chart" uri="{C3380CC4-5D6E-409C-BE32-E72D297353CC}">
                  <c16:uniqueId val="{00000003-BC51-434D-9E9F-8919EA530C80}"/>
                </c:ext>
              </c:extLst>
            </c:dLbl>
            <c:dLbl>
              <c:idx val="2"/>
              <c:layout/>
              <c:tx>
                <c:rich>
                  <a:bodyPr rot="0" spcFirstLastPara="1" vertOverflow="clip" horzOverflow="clip" vert="horz" wrap="square" lIns="38100" tIns="19050" rIns="38100" bIns="190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330" b="0" i="0" u="none" strike="noStrike" kern="1200" baseline="0">
                        <a:solidFill>
                          <a:srgbClr val="ED8428">
                            <a:lumMod val="50000"/>
                          </a:srgbClr>
                        </a:solidFill>
                        <a:effectLst/>
                        <a:latin typeface="+mn-lt"/>
                        <a:ea typeface="+mn-ea"/>
                        <a:cs typeface="+mn-cs"/>
                      </a:defRPr>
                    </a:pPr>
                    <a:r>
                      <a:rPr lang="en-US" sz="1400" dirty="0">
                        <a:solidFill>
                          <a:prstClr val="black"/>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Lump-sum payment</a:t>
                    </a:r>
                    <a:endParaRPr kumimoji="0" lang="en-US"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c:rich>
              </c:tx>
              <c:spPr>
                <a:solidFill>
                  <a:schemeClr val="lt1">
                    <a:alpha val="90000"/>
                  </a:schemeClr>
                </a:solidFill>
                <a:ln w="12700" cap="flat" cmpd="sng" algn="ctr">
                  <a:solidFill>
                    <a:schemeClr val="accent1">
                      <a:shade val="86000"/>
                    </a:schemeClr>
                  </a:solidFill>
                  <a:round/>
                </a:ln>
                <a:effectLst>
                  <a:outerShdw blurRad="50800" dist="38100" dir="2700000" algn="tl" rotWithShape="0">
                    <a:schemeClr val="accent1">
                      <a:shade val="86000"/>
                      <a:lumMod val="75000"/>
                      <a:alpha val="40000"/>
                    </a:schemeClr>
                  </a:outerShdw>
                </a:effectLst>
              </c:spPr>
              <c:showCatName val="1"/>
              <c:extLst xmlns:c16r2="http://schemas.microsoft.com/office/drawing/2015/06/chart">
                <c:ext xmlns:c15="http://schemas.microsoft.com/office/drawing/2012/chart" uri="{CE6537A1-D6FC-4f65-9D91-7224C49458BB}">
                  <c15:layout>
                    <c:manualLayout>
                      <c:w val="0.17825545013063493"/>
                      <c:h val="5.1227512332184887E-2"/>
                    </c:manualLayout>
                  </c15:layout>
                  <c15:showDataLabelsRange val="0"/>
                </c:ext>
                <c:ext xmlns:c16="http://schemas.microsoft.com/office/drawing/2014/chart" uri="{C3380CC4-5D6E-409C-BE32-E72D297353CC}">
                  <c16:uniqueId val="{00000004-BC51-434D-9E9F-8919EA530C80}"/>
                </c:ext>
              </c:extLst>
            </c:dLbl>
            <c:dLbl>
              <c:idx val="3"/>
              <c:layout>
                <c:manualLayout>
                  <c:x val="1.0505549342299783E-2"/>
                  <c:y val="7.355530938190516E-2"/>
                </c:manualLayout>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accent1">
                            <a:lumMod val="50000"/>
                          </a:schemeClr>
                        </a:solidFill>
                        <a:effectLst/>
                        <a:latin typeface="+mn-lt"/>
                        <a:ea typeface="+mn-ea"/>
                        <a:cs typeface="+mn-cs"/>
                      </a:defRPr>
                    </a:pPr>
                    <a:r>
                      <a:rPr kumimoji="0" lang="en-US"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Royalty</a:t>
                    </a:r>
                    <a:endParaRPr lang="en-US" dirty="0"/>
                  </a:p>
                </c:rich>
              </c:tx>
              <c:spPr>
                <a:solidFill>
                  <a:schemeClr val="lt1">
                    <a:alpha val="90000"/>
                  </a:schemeClr>
                </a:solidFill>
                <a:ln w="12700" cap="flat" cmpd="sng" algn="ctr">
                  <a:solidFill>
                    <a:schemeClr val="accent1">
                      <a:shade val="58000"/>
                    </a:schemeClr>
                  </a:solidFill>
                  <a:round/>
                </a:ln>
                <a:effectLst>
                  <a:outerShdw blurRad="50800" dist="38100" dir="2700000" algn="tl" rotWithShape="0">
                    <a:schemeClr val="accent1">
                      <a:shade val="58000"/>
                      <a:lumMod val="75000"/>
                      <a:alpha val="40000"/>
                    </a:schemeClr>
                  </a:outerShdw>
                </a:effectLst>
              </c:spPr>
              <c:showCatName val="1"/>
              <c:extLst xmlns:c16r2="http://schemas.microsoft.com/office/drawing/2015/06/chart">
                <c:ext xmlns:c15="http://schemas.microsoft.com/office/drawing/2012/chart" uri="{CE6537A1-D6FC-4f65-9D91-7224C49458BB}">
                  <c15:showDataLabelsRange val="0"/>
                </c:ext>
                <c:ext xmlns:c16="http://schemas.microsoft.com/office/drawing/2014/chart" uri="{C3380CC4-5D6E-409C-BE32-E72D297353CC}">
                  <c16:uniqueId val="{00000005-BC51-434D-9E9F-8919EA530C80}"/>
                </c:ext>
              </c:extLst>
            </c:dLbl>
            <c:showCatName val="1"/>
            <c:showLeaderLines val="1"/>
            <c:leaderLines>
              <c:spPr>
                <a:ln w="9525">
                  <a:solidFill>
                    <a:schemeClr val="tx1">
                      <a:lumMod val="35000"/>
                      <a:lumOff val="65000"/>
                    </a:schemeClr>
                  </a:solidFill>
                </a:ln>
                <a:effectLst/>
              </c:spPr>
            </c:leaderLines>
            <c:extLst xmlns:c16r2="http://schemas.microsoft.com/office/drawing/2015/06/chart">
              <c:ext xmlns:c15="http://schemas.microsoft.com/office/drawing/2012/chart" uri="{CE6537A1-D6FC-4f65-9D91-7224C49458BB}"/>
            </c:extLst>
          </c:dLbls>
          <c:cat>
            <c:strRef>
              <c:f>Лист1!$A$2:$A$5</c:f>
              <c:strCache>
                <c:ptCount val="4"/>
                <c:pt idx="0">
                  <c:v>Закуп продукции</c:v>
                </c:pt>
                <c:pt idx="1">
                  <c:v>Интернет-магазин</c:v>
                </c:pt>
                <c:pt idx="2">
                  <c:v>Паушальный взнос</c:v>
                </c:pt>
                <c:pt idx="3">
                  <c:v>Роялти</c:v>
                </c:pt>
              </c:strCache>
            </c:strRef>
          </c:cat>
          <c:val>
            <c:numRef>
              <c:f>Лист1!$B$2:$B$5</c:f>
              <c:numCache>
                <c:formatCode>General</c:formatCode>
                <c:ptCount val="4"/>
                <c:pt idx="0">
                  <c:v>6.2</c:v>
                </c:pt>
                <c:pt idx="1">
                  <c:v>4.2</c:v>
                </c:pt>
                <c:pt idx="2">
                  <c:v>3.4</c:v>
                </c:pt>
                <c:pt idx="3">
                  <c:v>0.5</c:v>
                </c:pt>
              </c:numCache>
            </c:numRef>
          </c:val>
          <c:extLst xmlns:c16r2="http://schemas.microsoft.com/office/drawing/2015/06/chart">
            <c:ext xmlns:c16="http://schemas.microsoft.com/office/drawing/2014/chart" uri="{C3380CC4-5D6E-409C-BE32-E72D297353CC}">
              <c16:uniqueId val="{00000000-BC51-434D-9E9F-8919EA530C80}"/>
            </c:ext>
          </c:extLst>
        </c:ser>
        <c:dLbls>
          <c:showCatName val="1"/>
        </c:dLbls>
      </c:pie3D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 xmlns:a16="http://schemas.microsoft.com/office/drawing/2014/main" id="{F4366289-7251-4248-8185-9FEDE67FEBD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dirty="0"/>
          </a:p>
        </p:txBody>
      </p:sp>
      <p:sp>
        <p:nvSpPr>
          <p:cNvPr id="3" name="Дата 2">
            <a:extLst>
              <a:ext uri="{FF2B5EF4-FFF2-40B4-BE49-F238E27FC236}">
                <a16:creationId xmlns="" xmlns:a16="http://schemas.microsoft.com/office/drawing/2014/main" id="{FA911AAB-DA95-4CED-94BD-874BA4394E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B60D6BF6-AD89-40A5-8F75-FF86D9A7E5EB}" type="datetime1">
              <a:rPr lang="ru-RU" smtClean="0"/>
              <a:pPr rtl="0"/>
              <a:t>13.10.2021</a:t>
            </a:fld>
            <a:endParaRPr lang="ru-RU" dirty="0"/>
          </a:p>
        </p:txBody>
      </p:sp>
      <p:sp>
        <p:nvSpPr>
          <p:cNvPr id="4" name="Нижний колонтитул 3">
            <a:extLst>
              <a:ext uri="{FF2B5EF4-FFF2-40B4-BE49-F238E27FC236}">
                <a16:creationId xmlns="" xmlns:a16="http://schemas.microsoft.com/office/drawing/2014/main" id="{796222C7-E745-4972-ADB2-26864641F2B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dirty="0"/>
          </a:p>
        </p:txBody>
      </p:sp>
      <p:sp>
        <p:nvSpPr>
          <p:cNvPr id="5" name="Номер слайда 4">
            <a:extLst>
              <a:ext uri="{FF2B5EF4-FFF2-40B4-BE49-F238E27FC236}">
                <a16:creationId xmlns="" xmlns:a16="http://schemas.microsoft.com/office/drawing/2014/main" id="{8F0AA558-CC6A-4543-8082-2ECED10B3D0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6FEEF11-4551-44CC-8138-2C9C44119EA2}" type="slidenum">
              <a:rPr lang="ru-RU" smtClean="0"/>
              <a:pPr rtl="0"/>
              <a:t>‹#›</a:t>
            </a:fld>
            <a:endParaRPr lang="ru-RU" dirty="0"/>
          </a:p>
        </p:txBody>
      </p:sp>
    </p:spTree>
    <p:extLst>
      <p:ext uri="{BB962C8B-B14F-4D97-AF65-F5344CB8AC3E}">
        <p14:creationId xmlns="" xmlns:p14="http://schemas.microsoft.com/office/powerpoint/2010/main" val="25847647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9A8F5E-D5B8-4DF7-94E0-7B036348B80E}" type="datetime1">
              <a:rPr lang="ru-RU" smtClean="0"/>
              <a:pPr/>
              <a:t>13.10.2021</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dirty="0"/>
              <a:t>Щелкните, чтобы изменить стили текста образца слайда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4C8E5D6-E240-4AB4-B03F-F45C58F87E64}" type="slidenum">
              <a:rPr lang="ru-RU" noProof="0" smtClean="0"/>
              <a:pPr rtl="0"/>
              <a:t>‹#›</a:t>
            </a:fld>
            <a:endParaRPr lang="ru-RU" noProof="0" dirty="0"/>
          </a:p>
        </p:txBody>
      </p:sp>
    </p:spTree>
    <p:extLst>
      <p:ext uri="{BB962C8B-B14F-4D97-AF65-F5344CB8AC3E}">
        <p14:creationId xmlns="" xmlns:p14="http://schemas.microsoft.com/office/powerpoint/2010/main" val="4120306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pPr rtl="0"/>
              <a:t>1</a:t>
            </a:fld>
            <a:endParaRPr lang="ru-RU" dirty="0"/>
          </a:p>
        </p:txBody>
      </p:sp>
    </p:spTree>
    <p:extLst>
      <p:ext uri="{BB962C8B-B14F-4D97-AF65-F5344CB8AC3E}">
        <p14:creationId xmlns="" xmlns:p14="http://schemas.microsoft.com/office/powerpoint/2010/main" val="3591548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pPr rtl="0"/>
              <a:t>2</a:t>
            </a:fld>
            <a:endParaRPr lang="ru-RU" dirty="0"/>
          </a:p>
        </p:txBody>
      </p:sp>
    </p:spTree>
    <p:extLst>
      <p:ext uri="{BB962C8B-B14F-4D97-AF65-F5344CB8AC3E}">
        <p14:creationId xmlns="" xmlns:p14="http://schemas.microsoft.com/office/powerpoint/2010/main" val="2605231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pPr rtl="0"/>
              <a:t>4</a:t>
            </a:fld>
            <a:endParaRPr lang="ru-RU" dirty="0"/>
          </a:p>
        </p:txBody>
      </p:sp>
    </p:spTree>
    <p:extLst>
      <p:ext uri="{BB962C8B-B14F-4D97-AF65-F5344CB8AC3E}">
        <p14:creationId xmlns="" xmlns:p14="http://schemas.microsoft.com/office/powerpoint/2010/main" val="1866343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pPr rtl="0"/>
              <a:t>5</a:t>
            </a:fld>
            <a:endParaRPr lang="ru-RU" dirty="0"/>
          </a:p>
        </p:txBody>
      </p:sp>
    </p:spTree>
    <p:extLst>
      <p:ext uri="{BB962C8B-B14F-4D97-AF65-F5344CB8AC3E}">
        <p14:creationId xmlns="" xmlns:p14="http://schemas.microsoft.com/office/powerpoint/2010/main" val="4008329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pPr rtl="0"/>
              <a:t>6</a:t>
            </a:fld>
            <a:endParaRPr lang="ru-RU" dirty="0"/>
          </a:p>
        </p:txBody>
      </p:sp>
    </p:spTree>
    <p:extLst>
      <p:ext uri="{BB962C8B-B14F-4D97-AF65-F5344CB8AC3E}">
        <p14:creationId xmlns="" xmlns:p14="http://schemas.microsoft.com/office/powerpoint/2010/main" val="3277177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pPr rtl="0"/>
              <a:t>7</a:t>
            </a:fld>
            <a:endParaRPr lang="ru-RU" dirty="0"/>
          </a:p>
        </p:txBody>
      </p:sp>
    </p:spTree>
    <p:extLst>
      <p:ext uri="{BB962C8B-B14F-4D97-AF65-F5344CB8AC3E}">
        <p14:creationId xmlns="" xmlns:p14="http://schemas.microsoft.com/office/powerpoint/2010/main" val="2575413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pPr rtl="0"/>
              <a:t>8</a:t>
            </a:fld>
            <a:endParaRPr lang="ru-RU" dirty="0"/>
          </a:p>
        </p:txBody>
      </p:sp>
    </p:spTree>
    <p:extLst>
      <p:ext uri="{BB962C8B-B14F-4D97-AF65-F5344CB8AC3E}">
        <p14:creationId xmlns="" xmlns:p14="http://schemas.microsoft.com/office/powerpoint/2010/main" val="2466588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pPr rtl="0"/>
              <a:t>9</a:t>
            </a:fld>
            <a:endParaRPr lang="ru-RU" dirty="0"/>
          </a:p>
        </p:txBody>
      </p:sp>
    </p:spTree>
    <p:extLst>
      <p:ext uri="{BB962C8B-B14F-4D97-AF65-F5344CB8AC3E}">
        <p14:creationId xmlns="" xmlns:p14="http://schemas.microsoft.com/office/powerpoint/2010/main" val="2212133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pPr rtl="0"/>
              <a:t>10</a:t>
            </a:fld>
            <a:endParaRPr lang="ru-RU" dirty="0"/>
          </a:p>
        </p:txBody>
      </p:sp>
    </p:spTree>
    <p:extLst>
      <p:ext uri="{BB962C8B-B14F-4D97-AF65-F5344CB8AC3E}">
        <p14:creationId xmlns="" xmlns:p14="http://schemas.microsoft.com/office/powerpoint/2010/main" val="2562417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pPr rtl="0"/>
              <a:t>11</a:t>
            </a:fld>
            <a:endParaRPr lang="ru-RU" dirty="0"/>
          </a:p>
        </p:txBody>
      </p:sp>
    </p:spTree>
    <p:extLst>
      <p:ext uri="{BB962C8B-B14F-4D97-AF65-F5344CB8AC3E}">
        <p14:creationId xmlns="" xmlns:p14="http://schemas.microsoft.com/office/powerpoint/2010/main" val="3016525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pPr rtl="0"/>
              <a:t>12</a:t>
            </a:fld>
            <a:endParaRPr lang="ru-RU" dirty="0"/>
          </a:p>
        </p:txBody>
      </p:sp>
    </p:spTree>
    <p:extLst>
      <p:ext uri="{BB962C8B-B14F-4D97-AF65-F5344CB8AC3E}">
        <p14:creationId xmlns="" xmlns:p14="http://schemas.microsoft.com/office/powerpoint/2010/main" val="789767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Прямоугольник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Заголовок 1"/>
          <p:cNvSpPr>
            <a:spLocks noGrp="1"/>
          </p:cNvSpPr>
          <p:nvPr>
            <p:ph type="ctrTitle"/>
          </p:nvPr>
        </p:nvSpPr>
        <p:spPr>
          <a:xfrm>
            <a:off x="581191" y="1020431"/>
            <a:ext cx="10993549" cy="1475013"/>
          </a:xfrm>
          <a:effectLst/>
        </p:spPr>
        <p:txBody>
          <a:bodyPr rtlCol="0" anchor="b">
            <a:normAutofit/>
          </a:bodyPr>
          <a:lstStyle>
            <a:lvl1pPr>
              <a:defRPr sz="3600">
                <a:solidFill>
                  <a:schemeClr val="tx1">
                    <a:lumMod val="75000"/>
                    <a:lumOff val="25000"/>
                  </a:schemeClr>
                </a:solidFill>
              </a:defRPr>
            </a:lvl1pPr>
          </a:lstStyle>
          <a:p>
            <a:pPr rtl="0"/>
            <a:r>
              <a:rPr lang="ru-RU" noProof="0"/>
              <a:t>Образец заголовка</a:t>
            </a:r>
            <a:endParaRPr lang="ru-RU" noProof="0" dirty="0"/>
          </a:p>
        </p:txBody>
      </p:sp>
      <p:sp>
        <p:nvSpPr>
          <p:cNvPr id="3" name="Подзаголовок 2"/>
          <p:cNvSpPr>
            <a:spLocks noGrp="1"/>
          </p:cNvSpPr>
          <p:nvPr>
            <p:ph type="subTitle" idx="1"/>
          </p:nvPr>
        </p:nvSpPr>
        <p:spPr>
          <a:xfrm>
            <a:off x="581194" y="2495445"/>
            <a:ext cx="10993546" cy="590321"/>
          </a:xfrm>
        </p:spPr>
        <p:txBody>
          <a:bodyPr rtlCol="0"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ru-RU" noProof="0"/>
              <a:t>Образец подзаголовка</a:t>
            </a:r>
            <a:endParaRPr lang="ru-RU" noProof="0" dirty="0"/>
          </a:p>
        </p:txBody>
      </p:sp>
      <p:sp>
        <p:nvSpPr>
          <p:cNvPr id="8" name="Дата 7">
            <a:extLst>
              <a:ext uri="{FF2B5EF4-FFF2-40B4-BE49-F238E27FC236}">
                <a16:creationId xmlns="" xmlns:a16="http://schemas.microsoft.com/office/drawing/2014/main" id="{7FA0ACE7-29A8-47D3-A7D9-257B711D8023}"/>
              </a:ext>
            </a:extLst>
          </p:cNvPr>
          <p:cNvSpPr>
            <a:spLocks noGrp="1"/>
          </p:cNvSpPr>
          <p:nvPr>
            <p:ph type="dt" sz="half" idx="10"/>
          </p:nvPr>
        </p:nvSpPr>
        <p:spPr/>
        <p:txBody>
          <a:bodyPr rtlCol="0"/>
          <a:lstStyle/>
          <a:p>
            <a:pPr rtl="0"/>
            <a:fld id="{502A0329-E541-4D88-A98A-47AB656260F2}" type="datetime1">
              <a:rPr lang="ru-RU" noProof="0" smtClean="0"/>
              <a:pPr rtl="0"/>
              <a:t>13.10.2021</a:t>
            </a:fld>
            <a:endParaRPr lang="ru-RU" noProof="0" dirty="0"/>
          </a:p>
        </p:txBody>
      </p:sp>
      <p:sp>
        <p:nvSpPr>
          <p:cNvPr id="9" name="Нижний колонтитул 8">
            <a:extLst>
              <a:ext uri="{FF2B5EF4-FFF2-40B4-BE49-F238E27FC236}">
                <a16:creationId xmlns="" xmlns:a16="http://schemas.microsoft.com/office/drawing/2014/main" id="{DEC604B9-52E9-4810-8359-47206518D038}"/>
              </a:ext>
            </a:extLst>
          </p:cNvPr>
          <p:cNvSpPr>
            <a:spLocks noGrp="1"/>
          </p:cNvSpPr>
          <p:nvPr>
            <p:ph type="ftr" sz="quarter" idx="11"/>
          </p:nvPr>
        </p:nvSpPr>
        <p:spPr/>
        <p:txBody>
          <a:bodyPr rtlCol="0"/>
          <a:lstStyle/>
          <a:p>
            <a:pPr rtl="0"/>
            <a:endParaRPr lang="ru-RU" noProof="0" dirty="0"/>
          </a:p>
        </p:txBody>
      </p:sp>
      <p:sp>
        <p:nvSpPr>
          <p:cNvPr id="10" name="Номер слайда 9">
            <a:extLst>
              <a:ext uri="{FF2B5EF4-FFF2-40B4-BE49-F238E27FC236}">
                <a16:creationId xmlns="" xmlns:a16="http://schemas.microsoft.com/office/drawing/2014/main" id="{5898A89F-CA25-400F-B05A-AECBF2517E4F}"/>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Tree>
    <p:extLst>
      <p:ext uri="{BB962C8B-B14F-4D97-AF65-F5344CB8AC3E}">
        <p14:creationId xmlns="" xmlns:p14="http://schemas.microsoft.com/office/powerpoint/2010/main" val="4208041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Титульный слайд">
    <p:spTree>
      <p:nvGrpSpPr>
        <p:cNvPr id="1" name=""/>
        <p:cNvGrpSpPr/>
        <p:nvPr/>
      </p:nvGrpSpPr>
      <p:grpSpPr>
        <a:xfrm>
          <a:off x="0" y="0"/>
          <a:ext cx="0" cy="0"/>
          <a:chOff x="0" y="0"/>
          <a:chExt cx="0" cy="0"/>
        </a:xfrm>
      </p:grpSpPr>
      <p:sp>
        <p:nvSpPr>
          <p:cNvPr id="5" name="Рисунок 4"/>
          <p:cNvSpPr>
            <a:spLocks noGrp="1"/>
          </p:cNvSpPr>
          <p:nvPr>
            <p:ph type="pic" sz="quarter" idx="13"/>
          </p:nvPr>
        </p:nvSpPr>
        <p:spPr>
          <a:xfrm>
            <a:off x="0" y="0"/>
            <a:ext cx="12192000" cy="6858000"/>
          </a:xfrm>
        </p:spPr>
        <p:txBody>
          <a:bodyPr rtlCol="0"/>
          <a:lstStyle>
            <a:lvl1pPr algn="ctr">
              <a:defRPr/>
            </a:lvl1pPr>
          </a:lstStyle>
          <a:p>
            <a:pPr rtl="0"/>
            <a:r>
              <a:rPr lang="ru-RU" noProof="0"/>
              <a:t>Вставка рисунка</a:t>
            </a:r>
            <a:endParaRPr lang="ru-RU" noProof="0" dirty="0"/>
          </a:p>
        </p:txBody>
      </p:sp>
      <p:sp>
        <p:nvSpPr>
          <p:cNvPr id="11" name="Прямоугольник 10"/>
          <p:cNvSpPr/>
          <p:nvPr userDrawn="1"/>
        </p:nvSpPr>
        <p:spPr>
          <a:xfrm>
            <a:off x="446534" y="4284627"/>
            <a:ext cx="11292840" cy="2011678"/>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 name="Подзаголовок 2"/>
          <p:cNvSpPr>
            <a:spLocks noGrp="1"/>
          </p:cNvSpPr>
          <p:nvPr>
            <p:ph type="subTitle" idx="1"/>
          </p:nvPr>
        </p:nvSpPr>
        <p:spPr>
          <a:xfrm>
            <a:off x="581194" y="5695849"/>
            <a:ext cx="10993546" cy="590321"/>
          </a:xfrm>
        </p:spPr>
        <p:txBody>
          <a:bodyPr rtlCol="0"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ru-RU" noProof="0"/>
              <a:t>Образец подзаголовка</a:t>
            </a:r>
            <a:endParaRPr lang="ru-RU" noProof="0" dirty="0"/>
          </a:p>
        </p:txBody>
      </p:sp>
      <p:sp>
        <p:nvSpPr>
          <p:cNvPr id="12" name="Прямоугольник 11"/>
          <p:cNvSpPr/>
          <p:nvPr userDrawn="1"/>
        </p:nvSpPr>
        <p:spPr>
          <a:xfrm>
            <a:off x="446534" y="4114808"/>
            <a:ext cx="1129284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Заголовок 1"/>
          <p:cNvSpPr>
            <a:spLocks noGrp="1"/>
          </p:cNvSpPr>
          <p:nvPr>
            <p:ph type="ctrTitle"/>
          </p:nvPr>
        </p:nvSpPr>
        <p:spPr>
          <a:xfrm>
            <a:off x="581191" y="4220835"/>
            <a:ext cx="10993549" cy="1475013"/>
          </a:xfrm>
          <a:effectLst/>
        </p:spPr>
        <p:txBody>
          <a:bodyPr rtlCol="0" anchor="b">
            <a:normAutofit/>
          </a:bodyPr>
          <a:lstStyle>
            <a:lvl1pPr>
              <a:defRPr sz="3600">
                <a:solidFill>
                  <a:schemeClr val="bg1"/>
                </a:solidFill>
              </a:defRPr>
            </a:lvl1pPr>
          </a:lstStyle>
          <a:p>
            <a:pPr rtl="0"/>
            <a:r>
              <a:rPr lang="ru-RU" noProof="0"/>
              <a:t>Образец заголовка</a:t>
            </a:r>
            <a:endParaRPr lang="ru-RU" noProof="0" dirty="0"/>
          </a:p>
        </p:txBody>
      </p:sp>
    </p:spTree>
    <p:extLst>
      <p:ext uri="{BB962C8B-B14F-4D97-AF65-F5344CB8AC3E}">
        <p14:creationId xmlns="" xmlns:p14="http://schemas.microsoft.com/office/powerpoint/2010/main" val="4283342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2" y="702156"/>
            <a:ext cx="11029616" cy="1188720"/>
          </a:xfrm>
        </p:spPr>
        <p:txBody>
          <a:bodyPr rtlCol="0"/>
          <a:lstStyle/>
          <a:p>
            <a:pPr rtl="0"/>
            <a:r>
              <a:rPr lang="ru-RU" noProof="0"/>
              <a:t>Образец заголовка</a:t>
            </a:r>
            <a:endParaRPr lang="ru-RU" noProof="0" dirty="0"/>
          </a:p>
        </p:txBody>
      </p:sp>
      <p:sp>
        <p:nvSpPr>
          <p:cNvPr id="3" name="Объект 2"/>
          <p:cNvSpPr>
            <a:spLocks noGrp="1"/>
          </p:cNvSpPr>
          <p:nvPr>
            <p:ph idx="1"/>
          </p:nvPr>
        </p:nvSpPr>
        <p:spPr>
          <a:xfrm>
            <a:off x="581192" y="2340864"/>
            <a:ext cx="11029615" cy="3634486"/>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8" name="Дата 7">
            <a:extLst>
              <a:ext uri="{FF2B5EF4-FFF2-40B4-BE49-F238E27FC236}">
                <a16:creationId xmlns="" xmlns:a16="http://schemas.microsoft.com/office/drawing/2014/main" id="{770E6237-3456-439F-802D-3BA93FC7E3E5}"/>
              </a:ext>
            </a:extLst>
          </p:cNvPr>
          <p:cNvSpPr>
            <a:spLocks noGrp="1"/>
          </p:cNvSpPr>
          <p:nvPr>
            <p:ph type="dt" sz="half" idx="10"/>
          </p:nvPr>
        </p:nvSpPr>
        <p:spPr/>
        <p:txBody>
          <a:bodyPr rtlCol="0"/>
          <a:lstStyle/>
          <a:p>
            <a:pPr rtl="0"/>
            <a:fld id="{3C16875D-4373-4A0C-AEBE-6EAD42221073}" type="datetime1">
              <a:rPr lang="ru-RU" noProof="0" smtClean="0"/>
              <a:pPr rtl="0"/>
              <a:t>13.10.2021</a:t>
            </a:fld>
            <a:endParaRPr lang="ru-RU" noProof="0" dirty="0"/>
          </a:p>
        </p:txBody>
      </p:sp>
      <p:sp>
        <p:nvSpPr>
          <p:cNvPr id="9" name="Нижний колонтитул 8">
            <a:extLst>
              <a:ext uri="{FF2B5EF4-FFF2-40B4-BE49-F238E27FC236}">
                <a16:creationId xmlns="" xmlns:a16="http://schemas.microsoft.com/office/drawing/2014/main" id="{1356D3B5-6063-4A89-B88F-9D3043916FF8}"/>
              </a:ext>
            </a:extLst>
          </p:cNvPr>
          <p:cNvSpPr>
            <a:spLocks noGrp="1"/>
          </p:cNvSpPr>
          <p:nvPr>
            <p:ph type="ftr" sz="quarter" idx="11"/>
          </p:nvPr>
        </p:nvSpPr>
        <p:spPr/>
        <p:txBody>
          <a:bodyPr rtlCol="0"/>
          <a:lstStyle/>
          <a:p>
            <a:pPr rtl="0"/>
            <a:endParaRPr lang="ru-RU" noProof="0" dirty="0"/>
          </a:p>
        </p:txBody>
      </p:sp>
      <p:sp>
        <p:nvSpPr>
          <p:cNvPr id="10" name="Номер слайда 9">
            <a:extLst>
              <a:ext uri="{FF2B5EF4-FFF2-40B4-BE49-F238E27FC236}">
                <a16:creationId xmlns="" xmlns:a16="http://schemas.microsoft.com/office/drawing/2014/main" id="{02B78BF7-69D3-4CE0-A631-50EFD41EEEB8}"/>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Tree>
    <p:extLst>
      <p:ext uri="{BB962C8B-B14F-4D97-AF65-F5344CB8AC3E}">
        <p14:creationId xmlns="" xmlns:p14="http://schemas.microsoft.com/office/powerpoint/2010/main" val="2961648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Прямоугольник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Заголовок 1"/>
          <p:cNvSpPr>
            <a:spLocks noGrp="1"/>
          </p:cNvSpPr>
          <p:nvPr>
            <p:ph type="title"/>
          </p:nvPr>
        </p:nvSpPr>
        <p:spPr>
          <a:xfrm>
            <a:off x="581193" y="2393950"/>
            <a:ext cx="11029615" cy="2147467"/>
          </a:xfrm>
        </p:spPr>
        <p:txBody>
          <a:bodyPr rtlCol="0" anchor="b">
            <a:normAutofit/>
          </a:bodyPr>
          <a:lstStyle>
            <a:lvl1pPr algn="l">
              <a:defRPr sz="3600" b="0" cap="all">
                <a:solidFill>
                  <a:schemeClr val="tx1">
                    <a:lumMod val="75000"/>
                    <a:lumOff val="25000"/>
                  </a:schemeClr>
                </a:solidFill>
              </a:defRPr>
            </a:lvl1pPr>
          </a:lstStyle>
          <a:p>
            <a:pPr rtl="0"/>
            <a:r>
              <a:rPr lang="ru-RU" noProof="0"/>
              <a:t>Образец заголовка</a:t>
            </a:r>
            <a:endParaRPr lang="ru-RU" noProof="0" dirty="0"/>
          </a:p>
        </p:txBody>
      </p:sp>
      <p:sp>
        <p:nvSpPr>
          <p:cNvPr id="3" name="Текст 2"/>
          <p:cNvSpPr>
            <a:spLocks noGrp="1"/>
          </p:cNvSpPr>
          <p:nvPr>
            <p:ph type="body" idx="1"/>
          </p:nvPr>
        </p:nvSpPr>
        <p:spPr>
          <a:xfrm>
            <a:off x="581192" y="4541417"/>
            <a:ext cx="11029615" cy="600556"/>
          </a:xfrm>
        </p:spPr>
        <p:txBody>
          <a:bodyPr rtlCol="0"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ru-RU" noProof="0"/>
              <a:t>Образец текста</a:t>
            </a:r>
          </a:p>
        </p:txBody>
      </p:sp>
      <p:sp>
        <p:nvSpPr>
          <p:cNvPr id="7" name="Дата 6">
            <a:extLst>
              <a:ext uri="{FF2B5EF4-FFF2-40B4-BE49-F238E27FC236}">
                <a16:creationId xmlns="" xmlns:a16="http://schemas.microsoft.com/office/drawing/2014/main" id="{61582016-5696-4A93-887F-BBB3B9002FE5}"/>
              </a:ext>
            </a:extLst>
          </p:cNvPr>
          <p:cNvSpPr>
            <a:spLocks noGrp="1"/>
          </p:cNvSpPr>
          <p:nvPr>
            <p:ph type="dt" sz="half" idx="10"/>
          </p:nvPr>
        </p:nvSpPr>
        <p:spPr/>
        <p:txBody>
          <a:bodyPr rtlCol="0"/>
          <a:lstStyle/>
          <a:p>
            <a:pPr rtl="0"/>
            <a:fld id="{913761F8-FDED-43F3-99B3-F121A84CBC74}" type="datetime1">
              <a:rPr lang="ru-RU" noProof="0" smtClean="0"/>
              <a:pPr rtl="0"/>
              <a:t>13.10.2021</a:t>
            </a:fld>
            <a:endParaRPr lang="ru-RU" noProof="0" dirty="0"/>
          </a:p>
        </p:txBody>
      </p:sp>
      <p:sp>
        <p:nvSpPr>
          <p:cNvPr id="9" name="Нижний колонтитул 8">
            <a:extLst>
              <a:ext uri="{FF2B5EF4-FFF2-40B4-BE49-F238E27FC236}">
                <a16:creationId xmlns="" xmlns:a16="http://schemas.microsoft.com/office/drawing/2014/main" id="{857CFCD5-1192-4E18-8A8F-29E153B44DA4}"/>
              </a:ext>
            </a:extLst>
          </p:cNvPr>
          <p:cNvSpPr>
            <a:spLocks noGrp="1"/>
          </p:cNvSpPr>
          <p:nvPr>
            <p:ph type="ftr" sz="quarter" idx="11"/>
          </p:nvPr>
        </p:nvSpPr>
        <p:spPr/>
        <p:txBody>
          <a:bodyPr rtlCol="0"/>
          <a:lstStyle/>
          <a:p>
            <a:pPr rtl="0"/>
            <a:endParaRPr lang="ru-RU" noProof="0" dirty="0"/>
          </a:p>
        </p:txBody>
      </p:sp>
      <p:sp>
        <p:nvSpPr>
          <p:cNvPr id="10" name="Номер слайда 9">
            <a:extLst>
              <a:ext uri="{FF2B5EF4-FFF2-40B4-BE49-F238E27FC236}">
                <a16:creationId xmlns="" xmlns:a16="http://schemas.microsoft.com/office/drawing/2014/main" id="{E39A109E-5018-4794-92B3-FD5E5BCD95E8}"/>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Tree>
    <p:extLst>
      <p:ext uri="{BB962C8B-B14F-4D97-AF65-F5344CB8AC3E}">
        <p14:creationId xmlns="" xmlns:p14="http://schemas.microsoft.com/office/powerpoint/2010/main" val="3661439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3" y="729658"/>
            <a:ext cx="11029616" cy="988332"/>
          </a:xfrm>
        </p:spPr>
        <p:txBody>
          <a:bodyPr rtlCol="0"/>
          <a:lstStyle/>
          <a:p>
            <a:pPr rtl="0"/>
            <a:r>
              <a:rPr lang="ru-RU" noProof="0"/>
              <a:t>Образец заголовка</a:t>
            </a:r>
            <a:endParaRPr lang="ru-RU" noProof="0" dirty="0"/>
          </a:p>
        </p:txBody>
      </p:sp>
      <p:sp>
        <p:nvSpPr>
          <p:cNvPr id="3" name="Объект 2"/>
          <p:cNvSpPr>
            <a:spLocks noGrp="1"/>
          </p:cNvSpPr>
          <p:nvPr>
            <p:ph sz="half" idx="1"/>
          </p:nvPr>
        </p:nvSpPr>
        <p:spPr>
          <a:xfrm>
            <a:off x="581193" y="2228003"/>
            <a:ext cx="5194767" cy="3633047"/>
          </a:xfrm>
        </p:spPr>
        <p:txBody>
          <a:bodyPr rtlCol="0">
            <a:norm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Объект 3"/>
          <p:cNvSpPr>
            <a:spLocks noGrp="1"/>
          </p:cNvSpPr>
          <p:nvPr>
            <p:ph sz="half" idx="2"/>
          </p:nvPr>
        </p:nvSpPr>
        <p:spPr>
          <a:xfrm>
            <a:off x="6416039" y="2228003"/>
            <a:ext cx="5194769" cy="3633047"/>
          </a:xfrm>
        </p:spPr>
        <p:txBody>
          <a:bodyPr rtlCol="0">
            <a:norm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5" name="Дата 4"/>
          <p:cNvSpPr>
            <a:spLocks noGrp="1"/>
          </p:cNvSpPr>
          <p:nvPr>
            <p:ph type="dt" sz="half" idx="10"/>
          </p:nvPr>
        </p:nvSpPr>
        <p:spPr/>
        <p:txBody>
          <a:bodyPr rtlCol="0"/>
          <a:lstStyle/>
          <a:p>
            <a:pPr rtl="0"/>
            <a:fld id="{46AE8B30-9AEE-4D1B-B9CF-99AC9CF681AF}" type="datetime1">
              <a:rPr lang="ru-RU" noProof="0" smtClean="0"/>
              <a:pPr rtl="0"/>
              <a:t>13.10.2021</a:t>
            </a:fld>
            <a:endParaRPr lang="ru-RU" noProof="0" dirty="0"/>
          </a:p>
        </p:txBody>
      </p:sp>
      <p:sp>
        <p:nvSpPr>
          <p:cNvPr id="6" name="Нижний колонтитул 5"/>
          <p:cNvSpPr>
            <a:spLocks noGrp="1"/>
          </p:cNvSpPr>
          <p:nvPr>
            <p:ph type="ftr" sz="quarter" idx="11"/>
          </p:nvPr>
        </p:nvSpPr>
        <p:spPr/>
        <p:txBody>
          <a:bodyPr rtlCol="0"/>
          <a:lstStyle/>
          <a:p>
            <a:pPr rtl="0"/>
            <a:endParaRPr lang="ru-RU" noProof="0" dirty="0"/>
          </a:p>
        </p:txBody>
      </p:sp>
      <p:sp>
        <p:nvSpPr>
          <p:cNvPr id="7" name="Номер слайда 6"/>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Tree>
    <p:extLst>
      <p:ext uri="{BB962C8B-B14F-4D97-AF65-F5344CB8AC3E}">
        <p14:creationId xmlns="" xmlns:p14="http://schemas.microsoft.com/office/powerpoint/2010/main" val="2301660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Сравнение">
    <p:spTree>
      <p:nvGrpSpPr>
        <p:cNvPr id="1" name=""/>
        <p:cNvGrpSpPr/>
        <p:nvPr/>
      </p:nvGrpSpPr>
      <p:grpSpPr>
        <a:xfrm>
          <a:off x="0" y="0"/>
          <a:ext cx="0" cy="0"/>
          <a:chOff x="0" y="0"/>
          <a:chExt cx="0" cy="0"/>
        </a:xfrm>
      </p:grpSpPr>
      <p:sp>
        <p:nvSpPr>
          <p:cNvPr id="12" name="Заголовок 1"/>
          <p:cNvSpPr>
            <a:spLocks noGrp="1"/>
          </p:cNvSpPr>
          <p:nvPr>
            <p:ph type="title"/>
          </p:nvPr>
        </p:nvSpPr>
        <p:spPr>
          <a:xfrm>
            <a:off x="581193" y="729658"/>
            <a:ext cx="11029616" cy="988332"/>
          </a:xfrm>
        </p:spPr>
        <p:txBody>
          <a:bodyPr rtlCol="0"/>
          <a:lstStyle/>
          <a:p>
            <a:pPr rtl="0"/>
            <a:r>
              <a:rPr lang="ru-RU" noProof="0"/>
              <a:t>Образец заголовка</a:t>
            </a:r>
            <a:endParaRPr lang="ru-RU" noProof="0" dirty="0"/>
          </a:p>
        </p:txBody>
      </p:sp>
      <p:sp>
        <p:nvSpPr>
          <p:cNvPr id="3" name="Текст 2"/>
          <p:cNvSpPr>
            <a:spLocks noGrp="1"/>
          </p:cNvSpPr>
          <p:nvPr>
            <p:ph type="body" idx="1"/>
          </p:nvPr>
        </p:nvSpPr>
        <p:spPr>
          <a:xfrm>
            <a:off x="581191" y="2905648"/>
            <a:ext cx="5194769" cy="557784"/>
          </a:xfrm>
        </p:spPr>
        <p:txBody>
          <a:bodyPr rtlCol="0" anchor="ctr">
            <a:noAutofit/>
          </a:bodyPr>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3"/>
          <p:cNvSpPr>
            <a:spLocks noGrp="1"/>
          </p:cNvSpPr>
          <p:nvPr>
            <p:ph sz="half" idx="2"/>
          </p:nvPr>
        </p:nvSpPr>
        <p:spPr>
          <a:xfrm>
            <a:off x="581194" y="3580809"/>
            <a:ext cx="5194766" cy="2934999"/>
          </a:xfrm>
        </p:spPr>
        <p:txBody>
          <a:bodyPr rtlCol="0" anchor="t">
            <a:norm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5" name="Текст 4"/>
          <p:cNvSpPr>
            <a:spLocks noGrp="1"/>
          </p:cNvSpPr>
          <p:nvPr>
            <p:ph type="body" sz="quarter" idx="3"/>
          </p:nvPr>
        </p:nvSpPr>
        <p:spPr>
          <a:xfrm>
            <a:off x="6416039" y="2905649"/>
            <a:ext cx="5194770" cy="553373"/>
          </a:xfrm>
        </p:spPr>
        <p:txBody>
          <a:bodyPr rtlCol="0"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ru-RU" noProof="0"/>
              <a:t>Образец текста</a:t>
            </a:r>
          </a:p>
        </p:txBody>
      </p:sp>
      <p:sp>
        <p:nvSpPr>
          <p:cNvPr id="6" name="Объект 5"/>
          <p:cNvSpPr>
            <a:spLocks noGrp="1"/>
          </p:cNvSpPr>
          <p:nvPr>
            <p:ph sz="quarter" idx="4"/>
          </p:nvPr>
        </p:nvSpPr>
        <p:spPr>
          <a:xfrm>
            <a:off x="6416037" y="3580809"/>
            <a:ext cx="5194771" cy="2934999"/>
          </a:xfrm>
        </p:spPr>
        <p:txBody>
          <a:bodyPr rtlCol="0" anchor="t">
            <a:norm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7" name="Дата 6"/>
          <p:cNvSpPr>
            <a:spLocks noGrp="1"/>
          </p:cNvSpPr>
          <p:nvPr>
            <p:ph type="dt" sz="half" idx="10"/>
          </p:nvPr>
        </p:nvSpPr>
        <p:spPr/>
        <p:txBody>
          <a:bodyPr rtlCol="0"/>
          <a:lstStyle/>
          <a:p>
            <a:pPr rtl="0"/>
            <a:fld id="{8DC34B74-A3AB-43E3-AA60-A26787D6BBF5}" type="datetime1">
              <a:rPr lang="ru-RU" noProof="0" smtClean="0"/>
              <a:pPr rtl="0"/>
              <a:t>13.10.2021</a:t>
            </a:fld>
            <a:endParaRPr lang="ru-RU" noProof="0" dirty="0"/>
          </a:p>
        </p:txBody>
      </p:sp>
      <p:sp>
        <p:nvSpPr>
          <p:cNvPr id="8" name="Нижний колонтитул 7"/>
          <p:cNvSpPr>
            <a:spLocks noGrp="1"/>
          </p:cNvSpPr>
          <p:nvPr>
            <p:ph type="ftr" sz="quarter" idx="11"/>
          </p:nvPr>
        </p:nvSpPr>
        <p:spPr/>
        <p:txBody>
          <a:bodyPr rtlCol="0"/>
          <a:lstStyle/>
          <a:p>
            <a:pPr rtl="0"/>
            <a:endParaRPr lang="ru-RU" noProof="0" dirty="0"/>
          </a:p>
        </p:txBody>
      </p:sp>
      <p:sp>
        <p:nvSpPr>
          <p:cNvPr id="9" name="Номер слайда 8"/>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Tree>
    <p:extLst>
      <p:ext uri="{BB962C8B-B14F-4D97-AF65-F5344CB8AC3E}">
        <p14:creationId xmlns="" xmlns:p14="http://schemas.microsoft.com/office/powerpoint/2010/main" val="3308255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575894" y="729658"/>
            <a:ext cx="11029616" cy="988332"/>
          </a:xfrm>
        </p:spPr>
        <p:txBody>
          <a:bodyPr rtlCol="0"/>
          <a:lstStyle/>
          <a:p>
            <a:pPr rtl="0"/>
            <a:r>
              <a:rPr lang="ru-RU" noProof="0"/>
              <a:t>Образец заголовка</a:t>
            </a:r>
            <a:endParaRPr lang="ru-RU" noProof="0" dirty="0"/>
          </a:p>
        </p:txBody>
      </p:sp>
      <p:sp>
        <p:nvSpPr>
          <p:cNvPr id="3" name="Дата 2"/>
          <p:cNvSpPr>
            <a:spLocks noGrp="1"/>
          </p:cNvSpPr>
          <p:nvPr>
            <p:ph type="dt" sz="half" idx="10"/>
          </p:nvPr>
        </p:nvSpPr>
        <p:spPr/>
        <p:txBody>
          <a:bodyPr rtlCol="0"/>
          <a:lstStyle/>
          <a:p>
            <a:pPr rtl="0"/>
            <a:fld id="{8186DAA6-157B-437D-A38F-1622F05A6874}" type="datetime1">
              <a:rPr lang="ru-RU" noProof="0" smtClean="0"/>
              <a:pPr rtl="0"/>
              <a:t>13.10.2021</a:t>
            </a:fld>
            <a:endParaRPr lang="ru-RU" noProof="0" dirty="0"/>
          </a:p>
        </p:txBody>
      </p:sp>
      <p:sp>
        <p:nvSpPr>
          <p:cNvPr id="4" name="Нижний колонтитул 3"/>
          <p:cNvSpPr>
            <a:spLocks noGrp="1"/>
          </p:cNvSpPr>
          <p:nvPr>
            <p:ph type="ftr" sz="quarter" idx="11"/>
          </p:nvPr>
        </p:nvSpPr>
        <p:spPr/>
        <p:txBody>
          <a:bodyPr rtlCol="0"/>
          <a:lstStyle/>
          <a:p>
            <a:pPr rtl="0"/>
            <a:endParaRPr lang="ru-RU" noProof="0" dirty="0"/>
          </a:p>
        </p:txBody>
      </p:sp>
      <p:sp>
        <p:nvSpPr>
          <p:cNvPr id="5" name="Номер слайда 4"/>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Tree>
    <p:extLst>
      <p:ext uri="{BB962C8B-B14F-4D97-AF65-F5344CB8AC3E}">
        <p14:creationId xmlns="" xmlns:p14="http://schemas.microsoft.com/office/powerpoint/2010/main" val="3970103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Только заголовок">
    <p:spTree>
      <p:nvGrpSpPr>
        <p:cNvPr id="1" name=""/>
        <p:cNvGrpSpPr/>
        <p:nvPr/>
      </p:nvGrpSpPr>
      <p:grpSpPr>
        <a:xfrm>
          <a:off x="0" y="0"/>
          <a:ext cx="0" cy="0"/>
          <a:chOff x="0" y="0"/>
          <a:chExt cx="0" cy="0"/>
        </a:xfrm>
      </p:grpSpPr>
      <p:sp>
        <p:nvSpPr>
          <p:cNvPr id="6" name="Прямоугольник 5">
            <a:extLst>
              <a:ext uri="{FF2B5EF4-FFF2-40B4-BE49-F238E27FC236}">
                <a16:creationId xmlns="" xmlns:a16="http://schemas.microsoft.com/office/drawing/2014/main" id="{AB94070D-8484-4B7B-ADE0-4CCDD6380285}"/>
              </a:ext>
              <a:ext uri="{C183D7F6-B498-43B3-948B-1728B52AA6E4}">
                <adec:decorative xmlns="" xmlns:adec="http://schemas.microsoft.com/office/drawing/2017/decorative" val="1"/>
              </a:ext>
            </a:extLst>
          </p:cNvPr>
          <p:cNvSpPr/>
          <p:nvPr userDrawn="1"/>
        </p:nvSpPr>
        <p:spPr>
          <a:xfrm>
            <a:off x="-8626" y="5120639"/>
            <a:ext cx="12200626" cy="17326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latin typeface="Arial" panose="020B0604020202020204" pitchFamily="34" charset="0"/>
              <a:cs typeface="Arial" panose="020B0604020202020204" pitchFamily="34" charset="0"/>
            </a:endParaRPr>
          </a:p>
        </p:txBody>
      </p:sp>
      <p:sp>
        <p:nvSpPr>
          <p:cNvPr id="8" name="Заголовок 1"/>
          <p:cNvSpPr>
            <a:spLocks noGrp="1"/>
          </p:cNvSpPr>
          <p:nvPr>
            <p:ph type="title"/>
          </p:nvPr>
        </p:nvSpPr>
        <p:spPr>
          <a:xfrm>
            <a:off x="575894" y="729658"/>
            <a:ext cx="11029616" cy="988332"/>
          </a:xfrm>
        </p:spPr>
        <p:txBody>
          <a:bodyPr rtlCol="0"/>
          <a:lstStyle/>
          <a:p>
            <a:pPr rtl="0"/>
            <a:r>
              <a:rPr lang="ru-RU" noProof="0"/>
              <a:t>Образец заголовка</a:t>
            </a:r>
            <a:endParaRPr lang="ru-RU" noProof="0" dirty="0"/>
          </a:p>
        </p:txBody>
      </p:sp>
      <p:sp>
        <p:nvSpPr>
          <p:cNvPr id="25" name="Текст 2"/>
          <p:cNvSpPr>
            <a:spLocks noGrp="1"/>
          </p:cNvSpPr>
          <p:nvPr>
            <p:ph type="body" idx="1" hasCustomPrompt="1"/>
          </p:nvPr>
        </p:nvSpPr>
        <p:spPr>
          <a:xfrm>
            <a:off x="759402" y="5330449"/>
            <a:ext cx="1938528" cy="557784"/>
          </a:xfrm>
        </p:spPr>
        <p:txBody>
          <a:bodyPr rtlCol="0" anchor="ctr">
            <a:noAutofit/>
          </a:bodyPr>
          <a:lstStyle>
            <a:lvl1pPr marL="0" indent="0" algn="ctr" defTabSz="914400" rtl="0" eaLnBrk="1" latinLnBrk="0" hangingPunct="1">
              <a:buNone/>
              <a:defRPr lang="en-US" sz="4000" b="1" kern="1200" dirty="0">
                <a:solidFill>
                  <a:srgbClr val="465359"/>
                </a:solidFill>
                <a:latin typeface="Calibri" panose="020F050202020403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dirty="0"/>
              <a:t>00 %</a:t>
            </a:r>
          </a:p>
        </p:txBody>
      </p:sp>
      <p:sp>
        <p:nvSpPr>
          <p:cNvPr id="26" name="Объект 3"/>
          <p:cNvSpPr>
            <a:spLocks noGrp="1"/>
          </p:cNvSpPr>
          <p:nvPr>
            <p:ph sz="half" idx="2" hasCustomPrompt="1"/>
          </p:nvPr>
        </p:nvSpPr>
        <p:spPr>
          <a:xfrm>
            <a:off x="759405" y="5958718"/>
            <a:ext cx="1938528" cy="633065"/>
          </a:xfrm>
        </p:spPr>
        <p:txBody>
          <a:bodyPr rtlCol="0" anchor="t">
            <a:normAutofit/>
          </a:bodyPr>
          <a:lstStyle>
            <a:lvl1pPr marL="0" indent="0" algn="ctr" defTabSz="914400" rtl="0" eaLnBrk="1" latinLnBrk="0" hangingPunct="1">
              <a:buNone/>
              <a:defRPr lang="en-US" sz="1000" kern="1200" dirty="0">
                <a:solidFill>
                  <a:schemeClr val="tx2"/>
                </a:solidFill>
                <a:latin typeface="Calibri" panose="020F0502020204030204" pitchFamily="34" charset="0"/>
                <a:ea typeface="+mn-ea"/>
                <a:cs typeface="Arial" panose="020B0604020202020204" pitchFamily="34" charset="0"/>
              </a:defRPr>
            </a:lvl1pPr>
            <a:lvl2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2pPr>
            <a:lvl3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3pPr>
            <a:lvl4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4pPr>
            <a:lvl5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5pPr>
          </a:lstStyle>
          <a:p>
            <a:pPr lvl="0" rtl="0"/>
            <a:r>
              <a:rPr lang="ru-RU" noProof="0" dirty="0"/>
              <a:t>Щелкните, чтобы изменить стили текста образца слайда</a:t>
            </a:r>
          </a:p>
        </p:txBody>
      </p:sp>
      <p:sp>
        <p:nvSpPr>
          <p:cNvPr id="27" name="Текст 2"/>
          <p:cNvSpPr>
            <a:spLocks noGrp="1"/>
          </p:cNvSpPr>
          <p:nvPr>
            <p:ph type="body" idx="10" hasCustomPrompt="1"/>
          </p:nvPr>
        </p:nvSpPr>
        <p:spPr>
          <a:xfrm>
            <a:off x="3642897" y="5330449"/>
            <a:ext cx="1938528" cy="557784"/>
          </a:xfrm>
        </p:spPr>
        <p:txBody>
          <a:bodyPr rtlCol="0" anchor="ctr">
            <a:noAutofit/>
          </a:bodyPr>
          <a:lstStyle>
            <a:lvl1pPr marL="0" indent="0" algn="ctr" defTabSz="914400" rtl="0" eaLnBrk="1" latinLnBrk="0" hangingPunct="1">
              <a:buNone/>
              <a:defRPr lang="en-US" sz="4000" b="1" kern="1200" dirty="0">
                <a:solidFill>
                  <a:schemeClr val="accent1"/>
                </a:solidFill>
                <a:latin typeface="Calibri" panose="020F050202020403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dirty="0"/>
              <a:t>00 %</a:t>
            </a:r>
          </a:p>
        </p:txBody>
      </p:sp>
      <p:sp>
        <p:nvSpPr>
          <p:cNvPr id="28" name="Объект 3"/>
          <p:cNvSpPr>
            <a:spLocks noGrp="1"/>
          </p:cNvSpPr>
          <p:nvPr>
            <p:ph sz="half" idx="11" hasCustomPrompt="1"/>
          </p:nvPr>
        </p:nvSpPr>
        <p:spPr>
          <a:xfrm>
            <a:off x="3642900" y="5958718"/>
            <a:ext cx="1938528" cy="633065"/>
          </a:xfrm>
        </p:spPr>
        <p:txBody>
          <a:bodyPr rtlCol="0" anchor="t">
            <a:normAutofit/>
          </a:bodyPr>
          <a:lstStyle>
            <a:lvl1pPr marL="0" indent="0" algn="ctr" defTabSz="914400" rtl="0" eaLnBrk="1" latinLnBrk="0" hangingPunct="1">
              <a:buNone/>
              <a:defRPr lang="en-US" sz="1000" kern="1200" dirty="0">
                <a:solidFill>
                  <a:schemeClr val="tx2"/>
                </a:solidFill>
                <a:latin typeface="Calibri" panose="020F0502020204030204" pitchFamily="34" charset="0"/>
                <a:ea typeface="+mn-ea"/>
                <a:cs typeface="Arial" panose="020B0604020202020204" pitchFamily="34" charset="0"/>
              </a:defRPr>
            </a:lvl1pPr>
            <a:lvl2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2pPr>
            <a:lvl3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3pPr>
            <a:lvl4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4pPr>
            <a:lvl5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5pPr>
          </a:lstStyle>
          <a:p>
            <a:pPr lvl="0" rtl="0"/>
            <a:r>
              <a:rPr lang="ru-RU" noProof="0" dirty="0"/>
              <a:t>Щелкните, чтобы изменить стили текста образца слайда</a:t>
            </a:r>
          </a:p>
        </p:txBody>
      </p:sp>
      <p:sp>
        <p:nvSpPr>
          <p:cNvPr id="29" name="Текст 2"/>
          <p:cNvSpPr>
            <a:spLocks noGrp="1"/>
          </p:cNvSpPr>
          <p:nvPr>
            <p:ph type="body" idx="12" hasCustomPrompt="1"/>
          </p:nvPr>
        </p:nvSpPr>
        <p:spPr>
          <a:xfrm>
            <a:off x="6526392" y="5330449"/>
            <a:ext cx="1938528" cy="557784"/>
          </a:xfrm>
        </p:spPr>
        <p:txBody>
          <a:bodyPr rtlCol="0" anchor="ctr">
            <a:noAutofit/>
          </a:bodyPr>
          <a:lstStyle>
            <a:lvl1pPr marL="0" indent="0" algn="ctr" defTabSz="914400" rtl="0" eaLnBrk="1" latinLnBrk="0" hangingPunct="1">
              <a:buNone/>
              <a:defRPr lang="en-US" sz="4000" b="1" kern="1200" dirty="0">
                <a:solidFill>
                  <a:schemeClr val="accent2"/>
                </a:solidFill>
                <a:latin typeface="Calibri" panose="020F050202020403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dirty="0"/>
              <a:t>00 %</a:t>
            </a:r>
          </a:p>
        </p:txBody>
      </p:sp>
      <p:sp>
        <p:nvSpPr>
          <p:cNvPr id="30" name="Объект 3"/>
          <p:cNvSpPr>
            <a:spLocks noGrp="1"/>
          </p:cNvSpPr>
          <p:nvPr>
            <p:ph sz="half" idx="13" hasCustomPrompt="1"/>
          </p:nvPr>
        </p:nvSpPr>
        <p:spPr>
          <a:xfrm>
            <a:off x="6526395" y="5958718"/>
            <a:ext cx="1938528" cy="633065"/>
          </a:xfrm>
        </p:spPr>
        <p:txBody>
          <a:bodyPr rtlCol="0" anchor="t">
            <a:normAutofit/>
          </a:bodyPr>
          <a:lstStyle>
            <a:lvl1pPr marL="0" indent="0" algn="ctr" defTabSz="914400" rtl="0" eaLnBrk="1" latinLnBrk="0" hangingPunct="1">
              <a:buNone/>
              <a:defRPr lang="en-US" sz="1000" kern="1200" dirty="0">
                <a:solidFill>
                  <a:schemeClr val="tx2"/>
                </a:solidFill>
                <a:latin typeface="Calibri" panose="020F0502020204030204" pitchFamily="34" charset="0"/>
                <a:ea typeface="+mn-ea"/>
                <a:cs typeface="Arial" panose="020B0604020202020204" pitchFamily="34" charset="0"/>
              </a:defRPr>
            </a:lvl1pPr>
            <a:lvl2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2pPr>
            <a:lvl3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3pPr>
            <a:lvl4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4pPr>
            <a:lvl5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5pPr>
          </a:lstStyle>
          <a:p>
            <a:pPr lvl="0" rtl="0"/>
            <a:r>
              <a:rPr lang="ru-RU" noProof="0" dirty="0"/>
              <a:t>Щелкните, чтобы изменить стили текста образца слайда</a:t>
            </a:r>
          </a:p>
        </p:txBody>
      </p:sp>
      <p:sp>
        <p:nvSpPr>
          <p:cNvPr id="31" name="Текст 2"/>
          <p:cNvSpPr>
            <a:spLocks noGrp="1"/>
          </p:cNvSpPr>
          <p:nvPr>
            <p:ph type="body" idx="14" hasCustomPrompt="1"/>
          </p:nvPr>
        </p:nvSpPr>
        <p:spPr>
          <a:xfrm>
            <a:off x="9409888" y="5330449"/>
            <a:ext cx="1938528" cy="557784"/>
          </a:xfrm>
        </p:spPr>
        <p:txBody>
          <a:bodyPr rtlCol="0" anchor="ctr">
            <a:noAutofit/>
          </a:bodyPr>
          <a:lstStyle>
            <a:lvl1pPr marL="0" indent="0" algn="ctr" defTabSz="914400" rtl="0" eaLnBrk="1" latinLnBrk="0" hangingPunct="1">
              <a:buNone/>
              <a:defRPr lang="en-US" sz="4000" b="1" kern="1200" dirty="0">
                <a:solidFill>
                  <a:schemeClr val="accent2"/>
                </a:solidFill>
                <a:latin typeface="Calibri" panose="020F050202020403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dirty="0"/>
              <a:t>00 %</a:t>
            </a:r>
          </a:p>
        </p:txBody>
      </p:sp>
      <p:sp>
        <p:nvSpPr>
          <p:cNvPr id="32" name="Объект 3"/>
          <p:cNvSpPr>
            <a:spLocks noGrp="1"/>
          </p:cNvSpPr>
          <p:nvPr>
            <p:ph sz="half" idx="15" hasCustomPrompt="1"/>
          </p:nvPr>
        </p:nvSpPr>
        <p:spPr>
          <a:xfrm>
            <a:off x="9409891" y="5958718"/>
            <a:ext cx="1938528" cy="633065"/>
          </a:xfrm>
        </p:spPr>
        <p:txBody>
          <a:bodyPr rtlCol="0" anchor="t">
            <a:normAutofit/>
          </a:bodyPr>
          <a:lstStyle>
            <a:lvl1pPr marL="0" indent="0" algn="ctr" defTabSz="914400" rtl="0" eaLnBrk="1" latinLnBrk="0" hangingPunct="1">
              <a:buNone/>
              <a:defRPr lang="en-US" sz="1000" kern="1200" dirty="0">
                <a:solidFill>
                  <a:schemeClr val="tx2"/>
                </a:solidFill>
                <a:latin typeface="Calibri" panose="020F0502020204030204" pitchFamily="34" charset="0"/>
                <a:ea typeface="+mn-ea"/>
                <a:cs typeface="Arial" panose="020B0604020202020204" pitchFamily="34" charset="0"/>
              </a:defRPr>
            </a:lvl1pPr>
            <a:lvl2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2pPr>
            <a:lvl3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3pPr>
            <a:lvl4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4pPr>
            <a:lvl5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5pPr>
          </a:lstStyle>
          <a:p>
            <a:pPr lvl="0" rtl="0"/>
            <a:r>
              <a:rPr lang="ru-RU" noProof="0" dirty="0"/>
              <a:t>Щелкните, чтобы изменить стили текста образца слайда</a:t>
            </a:r>
          </a:p>
        </p:txBody>
      </p:sp>
    </p:spTree>
    <p:extLst>
      <p:ext uri="{BB962C8B-B14F-4D97-AF65-F5344CB8AC3E}">
        <p14:creationId xmlns="" xmlns:p14="http://schemas.microsoft.com/office/powerpoint/2010/main" val="2425532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Только заголовок">
    <p:spTree>
      <p:nvGrpSpPr>
        <p:cNvPr id="1" name=""/>
        <p:cNvGrpSpPr/>
        <p:nvPr/>
      </p:nvGrpSpPr>
      <p:grpSpPr>
        <a:xfrm>
          <a:off x="0" y="0"/>
          <a:ext cx="0" cy="0"/>
          <a:chOff x="0" y="0"/>
          <a:chExt cx="0" cy="0"/>
        </a:xfrm>
      </p:grpSpPr>
      <p:sp>
        <p:nvSpPr>
          <p:cNvPr id="6" name="Прямоугольник 5"/>
          <p:cNvSpPr>
            <a:spLocks noChangeAspect="1"/>
          </p:cNvSpPr>
          <p:nvPr userDrawn="1"/>
        </p:nvSpPr>
        <p:spPr>
          <a:xfrm>
            <a:off x="1"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Заголовок 1"/>
          <p:cNvSpPr>
            <a:spLocks noGrp="1"/>
          </p:cNvSpPr>
          <p:nvPr>
            <p:ph type="title"/>
          </p:nvPr>
        </p:nvSpPr>
        <p:spPr>
          <a:xfrm>
            <a:off x="575894" y="729658"/>
            <a:ext cx="11029616" cy="988332"/>
          </a:xfrm>
        </p:spPr>
        <p:txBody>
          <a:bodyPr rtlCol="0"/>
          <a:lstStyle>
            <a:lvl1pPr>
              <a:defRPr>
                <a:solidFill>
                  <a:schemeClr val="bg1"/>
                </a:solidFill>
              </a:defRPr>
            </a:lvl1pPr>
          </a:lstStyle>
          <a:p>
            <a:pPr rtl="0"/>
            <a:r>
              <a:rPr lang="ru-RU" noProof="0"/>
              <a:t>Образец заголовка</a:t>
            </a:r>
            <a:endParaRPr lang="ru-RU" noProof="0" dirty="0"/>
          </a:p>
        </p:txBody>
      </p:sp>
      <p:sp>
        <p:nvSpPr>
          <p:cNvPr id="3" name="Дата 2"/>
          <p:cNvSpPr>
            <a:spLocks noGrp="1"/>
          </p:cNvSpPr>
          <p:nvPr>
            <p:ph type="dt" sz="half" idx="10"/>
          </p:nvPr>
        </p:nvSpPr>
        <p:spPr/>
        <p:txBody>
          <a:bodyPr rtlCol="0"/>
          <a:lstStyle>
            <a:lvl1pPr>
              <a:defRPr>
                <a:solidFill>
                  <a:schemeClr val="bg2"/>
                </a:solidFill>
              </a:defRPr>
            </a:lvl1pPr>
          </a:lstStyle>
          <a:p>
            <a:pPr rtl="0"/>
            <a:fld id="{C58FC795-752A-4E3E-BD70-6EA46B021557}" type="datetime1">
              <a:rPr lang="ru-RU" noProof="0" smtClean="0"/>
              <a:pPr rtl="0"/>
              <a:t>13.10.2021</a:t>
            </a:fld>
            <a:endParaRPr lang="ru-RU" noProof="0" dirty="0"/>
          </a:p>
        </p:txBody>
      </p:sp>
      <p:sp>
        <p:nvSpPr>
          <p:cNvPr id="4" name="Нижний колонтитул 3"/>
          <p:cNvSpPr>
            <a:spLocks noGrp="1"/>
          </p:cNvSpPr>
          <p:nvPr>
            <p:ph type="ftr" sz="quarter" idx="11"/>
          </p:nvPr>
        </p:nvSpPr>
        <p:spPr/>
        <p:txBody>
          <a:bodyPr rtlCol="0"/>
          <a:lstStyle>
            <a:lvl1pPr>
              <a:defRPr>
                <a:solidFill>
                  <a:schemeClr val="bg2"/>
                </a:solidFill>
              </a:defRPr>
            </a:lvl1pPr>
          </a:lstStyle>
          <a:p>
            <a:pPr rtl="0"/>
            <a:endParaRPr lang="ru-RU" noProof="0" dirty="0"/>
          </a:p>
        </p:txBody>
      </p:sp>
      <p:sp>
        <p:nvSpPr>
          <p:cNvPr id="5" name="Номер слайда 4"/>
          <p:cNvSpPr>
            <a:spLocks noGrp="1"/>
          </p:cNvSpPr>
          <p:nvPr>
            <p:ph type="sldNum" sz="quarter" idx="12"/>
          </p:nvPr>
        </p:nvSpPr>
        <p:spPr/>
        <p:txBody>
          <a:bodyPr rtlCol="0"/>
          <a:lstStyle>
            <a:lvl1pPr>
              <a:defRPr>
                <a:solidFill>
                  <a:schemeClr val="bg2"/>
                </a:solidFill>
              </a:defRPr>
            </a:lvl1pPr>
          </a:lstStyle>
          <a:p>
            <a:pPr rtl="0"/>
            <a:fld id="{3A98EE3D-8CD1-4C3F-BD1C-C98C9596463C}" type="slidenum">
              <a:rPr lang="ru-RU" noProof="0" smtClean="0"/>
              <a:pPr rtl="0"/>
              <a:t>‹#›</a:t>
            </a:fld>
            <a:endParaRPr lang="ru-RU" noProof="0" dirty="0"/>
          </a:p>
        </p:txBody>
      </p:sp>
      <p:sp>
        <p:nvSpPr>
          <p:cNvPr id="9" name="Рисунок 5"/>
          <p:cNvSpPr>
            <a:spLocks noGrp="1"/>
          </p:cNvSpPr>
          <p:nvPr>
            <p:ph type="pic" sz="quarter" idx="13"/>
          </p:nvPr>
        </p:nvSpPr>
        <p:spPr>
          <a:xfrm>
            <a:off x="0" y="5245130"/>
            <a:ext cx="12192000" cy="1612870"/>
          </a:xfrm>
        </p:spPr>
        <p:txBody>
          <a:bodyPr rtlCol="0"/>
          <a:lstStyle/>
          <a:p>
            <a:pPr rtl="0"/>
            <a:r>
              <a:rPr lang="ru-RU" noProof="0"/>
              <a:t>Вставка рисунка</a:t>
            </a:r>
            <a:endParaRPr lang="ru-RU" noProof="0" dirty="0"/>
          </a:p>
        </p:txBody>
      </p:sp>
      <p:sp>
        <p:nvSpPr>
          <p:cNvPr id="10" name="Прямоугольник 9"/>
          <p:cNvSpPr/>
          <p:nvPr userDrawn="1"/>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1" name="Прямоугольник 10"/>
          <p:cNvSpPr/>
          <p:nvPr userDrawn="1"/>
        </p:nvSpPr>
        <p:spPr>
          <a:xfrm>
            <a:off x="8042147" y="453643"/>
            <a:ext cx="3703320" cy="98554"/>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Прямоугольник 11"/>
          <p:cNvSpPr/>
          <p:nvPr userDrawn="1"/>
        </p:nvSpPr>
        <p:spPr>
          <a:xfrm>
            <a:off x="4241830" y="457200"/>
            <a:ext cx="3703320" cy="914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 xmlns:p14="http://schemas.microsoft.com/office/powerpoint/2010/main" val="2695295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Только заголовок">
    <p:spTree>
      <p:nvGrpSpPr>
        <p:cNvPr id="1" name=""/>
        <p:cNvGrpSpPr/>
        <p:nvPr/>
      </p:nvGrpSpPr>
      <p:grpSpPr>
        <a:xfrm>
          <a:off x="0" y="0"/>
          <a:ext cx="0" cy="0"/>
          <a:chOff x="0" y="0"/>
          <a:chExt cx="0" cy="0"/>
        </a:xfrm>
      </p:grpSpPr>
      <p:sp>
        <p:nvSpPr>
          <p:cNvPr id="6" name="Прямоугольник 5"/>
          <p:cNvSpPr>
            <a:spLocks noChangeAspect="1"/>
          </p:cNvSpPr>
          <p:nvPr userDrawn="1"/>
        </p:nvSpPr>
        <p:spPr>
          <a:xfrm>
            <a:off x="1"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Заголовок 1"/>
          <p:cNvSpPr>
            <a:spLocks noGrp="1"/>
          </p:cNvSpPr>
          <p:nvPr>
            <p:ph type="title"/>
          </p:nvPr>
        </p:nvSpPr>
        <p:spPr>
          <a:xfrm>
            <a:off x="575894" y="729658"/>
            <a:ext cx="11029616" cy="988332"/>
          </a:xfrm>
        </p:spPr>
        <p:txBody>
          <a:bodyPr rtlCol="0"/>
          <a:lstStyle>
            <a:lvl1pPr>
              <a:defRPr>
                <a:solidFill>
                  <a:schemeClr val="bg1"/>
                </a:solidFill>
              </a:defRPr>
            </a:lvl1pPr>
          </a:lstStyle>
          <a:p>
            <a:pPr rtl="0"/>
            <a:r>
              <a:rPr lang="ru-RU" noProof="0"/>
              <a:t>Образец заголовка</a:t>
            </a:r>
            <a:endParaRPr lang="ru-RU" noProof="0" dirty="0"/>
          </a:p>
        </p:txBody>
      </p:sp>
      <p:sp>
        <p:nvSpPr>
          <p:cNvPr id="3" name="Дата 2"/>
          <p:cNvSpPr>
            <a:spLocks noGrp="1"/>
          </p:cNvSpPr>
          <p:nvPr>
            <p:ph type="dt" sz="half" idx="10"/>
          </p:nvPr>
        </p:nvSpPr>
        <p:spPr/>
        <p:txBody>
          <a:bodyPr rtlCol="0"/>
          <a:lstStyle>
            <a:lvl1pPr>
              <a:defRPr>
                <a:solidFill>
                  <a:schemeClr val="bg2"/>
                </a:solidFill>
              </a:defRPr>
            </a:lvl1pPr>
          </a:lstStyle>
          <a:p>
            <a:pPr rtl="0"/>
            <a:fld id="{320E031A-6344-407B-8F40-39B98A6689FD}" type="datetime1">
              <a:rPr lang="ru-RU" noProof="0" smtClean="0"/>
              <a:pPr rtl="0"/>
              <a:t>13.10.2021</a:t>
            </a:fld>
            <a:endParaRPr lang="ru-RU" noProof="0" dirty="0"/>
          </a:p>
        </p:txBody>
      </p:sp>
      <p:sp>
        <p:nvSpPr>
          <p:cNvPr id="4" name="Нижний колонтитул 3"/>
          <p:cNvSpPr>
            <a:spLocks noGrp="1"/>
          </p:cNvSpPr>
          <p:nvPr>
            <p:ph type="ftr" sz="quarter" idx="11"/>
          </p:nvPr>
        </p:nvSpPr>
        <p:spPr/>
        <p:txBody>
          <a:bodyPr rtlCol="0"/>
          <a:lstStyle>
            <a:lvl1pPr>
              <a:defRPr>
                <a:solidFill>
                  <a:schemeClr val="bg2"/>
                </a:solidFill>
              </a:defRPr>
            </a:lvl1pPr>
          </a:lstStyle>
          <a:p>
            <a:pPr rtl="0"/>
            <a:endParaRPr lang="ru-RU" noProof="0" dirty="0"/>
          </a:p>
        </p:txBody>
      </p:sp>
      <p:sp>
        <p:nvSpPr>
          <p:cNvPr id="5" name="Номер слайда 4"/>
          <p:cNvSpPr>
            <a:spLocks noGrp="1"/>
          </p:cNvSpPr>
          <p:nvPr>
            <p:ph type="sldNum" sz="quarter" idx="12"/>
          </p:nvPr>
        </p:nvSpPr>
        <p:spPr/>
        <p:txBody>
          <a:bodyPr rtlCol="0"/>
          <a:lstStyle>
            <a:lvl1pPr>
              <a:defRPr>
                <a:solidFill>
                  <a:schemeClr val="bg2"/>
                </a:solidFill>
              </a:defRPr>
            </a:lvl1pPr>
          </a:lstStyle>
          <a:p>
            <a:pPr rtl="0"/>
            <a:fld id="{3A98EE3D-8CD1-4C3F-BD1C-C98C9596463C}" type="slidenum">
              <a:rPr lang="ru-RU" noProof="0" smtClean="0"/>
              <a:pPr rtl="0"/>
              <a:t>‹#›</a:t>
            </a:fld>
            <a:endParaRPr lang="ru-RU" noProof="0" dirty="0"/>
          </a:p>
        </p:txBody>
      </p:sp>
      <p:sp>
        <p:nvSpPr>
          <p:cNvPr id="9" name="Рисунок 5"/>
          <p:cNvSpPr>
            <a:spLocks noGrp="1"/>
          </p:cNvSpPr>
          <p:nvPr>
            <p:ph type="pic" sz="quarter" idx="13"/>
          </p:nvPr>
        </p:nvSpPr>
        <p:spPr>
          <a:xfrm>
            <a:off x="0" y="5245130"/>
            <a:ext cx="12192000" cy="1612870"/>
          </a:xfrm>
        </p:spPr>
        <p:txBody>
          <a:bodyPr rtlCol="0"/>
          <a:lstStyle/>
          <a:p>
            <a:pPr rtl="0"/>
            <a:r>
              <a:rPr lang="ru-RU" noProof="0"/>
              <a:t>Вставка рисунка</a:t>
            </a:r>
            <a:endParaRPr lang="ru-RU" noProof="0" dirty="0"/>
          </a:p>
        </p:txBody>
      </p:sp>
      <p:sp>
        <p:nvSpPr>
          <p:cNvPr id="2" name="Прямоугольник 1"/>
          <p:cNvSpPr/>
          <p:nvPr userDrawn="1"/>
        </p:nvSpPr>
        <p:spPr>
          <a:xfrm>
            <a:off x="575894"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latin typeface="Calibri" panose="020F0502020204030204" pitchFamily="34" charset="0"/>
            </a:endParaRPr>
          </a:p>
        </p:txBody>
      </p:sp>
      <p:sp>
        <p:nvSpPr>
          <p:cNvPr id="10" name="Прямоугольник 9"/>
          <p:cNvSpPr/>
          <p:nvPr userDrawn="1"/>
        </p:nvSpPr>
        <p:spPr>
          <a:xfrm>
            <a:off x="3429849"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latin typeface="Calibri" panose="020F0502020204030204" pitchFamily="34" charset="0"/>
            </a:endParaRPr>
          </a:p>
        </p:txBody>
      </p:sp>
      <p:sp>
        <p:nvSpPr>
          <p:cNvPr id="11" name="Прямоугольник 10"/>
          <p:cNvSpPr/>
          <p:nvPr userDrawn="1"/>
        </p:nvSpPr>
        <p:spPr>
          <a:xfrm>
            <a:off x="6283804"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latin typeface="Calibri" panose="020F0502020204030204" pitchFamily="34" charset="0"/>
            </a:endParaRPr>
          </a:p>
        </p:txBody>
      </p:sp>
      <p:sp>
        <p:nvSpPr>
          <p:cNvPr id="12" name="Прямоугольник 11"/>
          <p:cNvSpPr/>
          <p:nvPr userDrawn="1"/>
        </p:nvSpPr>
        <p:spPr>
          <a:xfrm>
            <a:off x="9137758"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latin typeface="Calibri" panose="020F0502020204030204" pitchFamily="34" charset="0"/>
            </a:endParaRPr>
          </a:p>
        </p:txBody>
      </p:sp>
      <p:sp>
        <p:nvSpPr>
          <p:cNvPr id="13" name="Текст 2"/>
          <p:cNvSpPr>
            <a:spLocks noGrp="1"/>
          </p:cNvSpPr>
          <p:nvPr>
            <p:ph type="body" idx="1"/>
          </p:nvPr>
        </p:nvSpPr>
        <p:spPr>
          <a:xfrm>
            <a:off x="581192" y="2988377"/>
            <a:ext cx="2492830" cy="557784"/>
          </a:xfrm>
        </p:spPr>
        <p:txBody>
          <a:bodyPr rtlCol="0" anchor="ctr">
            <a:noAutofit/>
          </a:bodyPr>
          <a:lstStyle>
            <a:lvl1pPr marL="0" indent="0" algn="l">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14" name="Объект 3"/>
          <p:cNvSpPr>
            <a:spLocks noGrp="1"/>
          </p:cNvSpPr>
          <p:nvPr>
            <p:ph sz="half" idx="2"/>
          </p:nvPr>
        </p:nvSpPr>
        <p:spPr>
          <a:xfrm>
            <a:off x="581194" y="3584516"/>
            <a:ext cx="2492828" cy="1656203"/>
          </a:xfrm>
        </p:spPr>
        <p:txBody>
          <a:bodyPr rtlCol="0"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15" name="Текст 4"/>
          <p:cNvSpPr>
            <a:spLocks noGrp="1"/>
          </p:cNvSpPr>
          <p:nvPr>
            <p:ph type="body" sz="quarter" idx="3"/>
          </p:nvPr>
        </p:nvSpPr>
        <p:spPr>
          <a:xfrm>
            <a:off x="6298472" y="2988377"/>
            <a:ext cx="2492830" cy="553373"/>
          </a:xfrm>
        </p:spPr>
        <p:txBody>
          <a:bodyPr rtlCol="0" anchor="ctr">
            <a:noAutofit/>
          </a:bodyPr>
          <a:lstStyle>
            <a:lvl1pPr marL="0" marR="0" indent="0" algn="ctr"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ru-RU" noProof="0"/>
              <a:t>Образец текста</a:t>
            </a:r>
          </a:p>
        </p:txBody>
      </p:sp>
      <p:sp>
        <p:nvSpPr>
          <p:cNvPr id="16" name="Объект 5"/>
          <p:cNvSpPr>
            <a:spLocks noGrp="1"/>
          </p:cNvSpPr>
          <p:nvPr>
            <p:ph sz="quarter" idx="4"/>
          </p:nvPr>
        </p:nvSpPr>
        <p:spPr>
          <a:xfrm>
            <a:off x="6298471" y="3584516"/>
            <a:ext cx="2492830" cy="1656203"/>
          </a:xfrm>
        </p:spPr>
        <p:txBody>
          <a:bodyPr rtlCol="0"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17" name="Текст 2"/>
          <p:cNvSpPr>
            <a:spLocks noGrp="1"/>
          </p:cNvSpPr>
          <p:nvPr>
            <p:ph type="body" idx="14"/>
          </p:nvPr>
        </p:nvSpPr>
        <p:spPr>
          <a:xfrm>
            <a:off x="3444517" y="2988377"/>
            <a:ext cx="2492830" cy="557784"/>
          </a:xfrm>
        </p:spPr>
        <p:txBody>
          <a:bodyPr rtlCol="0" anchor="ctr">
            <a:noAutofit/>
          </a:bodyPr>
          <a:lstStyle>
            <a:lvl1pPr marL="0" indent="0" algn="l">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18" name="Объект 3"/>
          <p:cNvSpPr>
            <a:spLocks noGrp="1"/>
          </p:cNvSpPr>
          <p:nvPr>
            <p:ph sz="half" idx="15"/>
          </p:nvPr>
        </p:nvSpPr>
        <p:spPr>
          <a:xfrm>
            <a:off x="3444519" y="3584516"/>
            <a:ext cx="2492828" cy="1656203"/>
          </a:xfrm>
        </p:spPr>
        <p:txBody>
          <a:bodyPr rtlCol="0"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19" name="Текст 4"/>
          <p:cNvSpPr>
            <a:spLocks noGrp="1"/>
          </p:cNvSpPr>
          <p:nvPr>
            <p:ph type="body" sz="quarter" idx="16"/>
          </p:nvPr>
        </p:nvSpPr>
        <p:spPr>
          <a:xfrm>
            <a:off x="9138807" y="2988377"/>
            <a:ext cx="2492830" cy="553373"/>
          </a:xfrm>
        </p:spPr>
        <p:txBody>
          <a:bodyPr rtlCol="0" anchor="ctr">
            <a:noAutofit/>
          </a:bodyPr>
          <a:lstStyle>
            <a:lvl1pPr marL="0" marR="0" indent="0" algn="ctr"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ru-RU" noProof="0"/>
              <a:t>Образец текста</a:t>
            </a:r>
          </a:p>
        </p:txBody>
      </p:sp>
      <p:sp>
        <p:nvSpPr>
          <p:cNvPr id="20" name="Объект 5"/>
          <p:cNvSpPr>
            <a:spLocks noGrp="1"/>
          </p:cNvSpPr>
          <p:nvPr>
            <p:ph sz="quarter" idx="17"/>
          </p:nvPr>
        </p:nvSpPr>
        <p:spPr>
          <a:xfrm>
            <a:off x="9138806" y="3584516"/>
            <a:ext cx="2492830" cy="1656203"/>
          </a:xfrm>
        </p:spPr>
        <p:txBody>
          <a:bodyPr rtlCol="0"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21" name="Прямоугольник 20"/>
          <p:cNvSpPr/>
          <p:nvPr userDrawn="1"/>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2" name="Прямоугольник 21"/>
          <p:cNvSpPr/>
          <p:nvPr userDrawn="1"/>
        </p:nvSpPr>
        <p:spPr>
          <a:xfrm>
            <a:off x="8042147" y="453643"/>
            <a:ext cx="3703320" cy="98554"/>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Прямоугольник 22"/>
          <p:cNvSpPr/>
          <p:nvPr userDrawn="1"/>
        </p:nvSpPr>
        <p:spPr>
          <a:xfrm>
            <a:off x="4241830" y="457200"/>
            <a:ext cx="3703320" cy="914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 xmlns:p14="http://schemas.microsoft.com/office/powerpoint/2010/main" val="4125813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rtlCol="0"/>
          <a:lstStyle/>
          <a:p>
            <a:pPr rtl="0"/>
            <a:fld id="{643A15E3-0851-4650-97B4-7A6190ADAE65}" type="datetime1">
              <a:rPr lang="ru-RU" noProof="0" smtClean="0"/>
              <a:pPr rtl="0"/>
              <a:t>13.10.2021</a:t>
            </a:fld>
            <a:endParaRPr lang="ru-RU" noProof="0" dirty="0"/>
          </a:p>
        </p:txBody>
      </p:sp>
      <p:sp>
        <p:nvSpPr>
          <p:cNvPr id="3" name="Нижний колонтитул 2"/>
          <p:cNvSpPr>
            <a:spLocks noGrp="1"/>
          </p:cNvSpPr>
          <p:nvPr>
            <p:ph type="ftr" sz="quarter" idx="11"/>
          </p:nvPr>
        </p:nvSpPr>
        <p:spPr/>
        <p:txBody>
          <a:bodyPr rtlCol="0"/>
          <a:lstStyle/>
          <a:p>
            <a:pPr rtl="0"/>
            <a:endParaRPr lang="ru-RU" noProof="0" dirty="0"/>
          </a:p>
        </p:txBody>
      </p:sp>
      <p:sp>
        <p:nvSpPr>
          <p:cNvPr id="4" name="Номер слайда 3"/>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Tree>
    <p:extLst>
      <p:ext uri="{BB962C8B-B14F-4D97-AF65-F5344CB8AC3E}">
        <p14:creationId xmlns="" xmlns:p14="http://schemas.microsoft.com/office/powerpoint/2010/main" val="2301450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Прямоугольник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Заголовок 1"/>
          <p:cNvSpPr>
            <a:spLocks noGrp="1"/>
          </p:cNvSpPr>
          <p:nvPr>
            <p:ph type="title"/>
          </p:nvPr>
        </p:nvSpPr>
        <p:spPr>
          <a:xfrm>
            <a:off x="767857" y="933450"/>
            <a:ext cx="3031852" cy="1722419"/>
          </a:xfrm>
        </p:spPr>
        <p:txBody>
          <a:bodyPr rtlCol="0" anchor="b">
            <a:normAutofit/>
          </a:bodyPr>
          <a:lstStyle>
            <a:lvl1pPr algn="l">
              <a:defRPr sz="2400" b="0">
                <a:solidFill>
                  <a:srgbClr val="FFFFFF"/>
                </a:solidFill>
              </a:defRPr>
            </a:lvl1pPr>
          </a:lstStyle>
          <a:p>
            <a:pPr rtl="0"/>
            <a:r>
              <a:rPr lang="ru-RU" noProof="0"/>
              <a:t>Образец заголовка</a:t>
            </a:r>
            <a:endParaRPr lang="ru-RU" noProof="0" dirty="0"/>
          </a:p>
        </p:txBody>
      </p:sp>
      <p:sp>
        <p:nvSpPr>
          <p:cNvPr id="3" name="Объект 2"/>
          <p:cNvSpPr>
            <a:spLocks noGrp="1"/>
          </p:cNvSpPr>
          <p:nvPr>
            <p:ph idx="1"/>
          </p:nvPr>
        </p:nvSpPr>
        <p:spPr>
          <a:xfrm>
            <a:off x="4900928" y="1179829"/>
            <a:ext cx="6650991" cy="4658216"/>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Текст 3"/>
          <p:cNvSpPr>
            <a:spLocks noGrp="1"/>
          </p:cNvSpPr>
          <p:nvPr>
            <p:ph type="body" sz="half" idx="2"/>
          </p:nvPr>
        </p:nvSpPr>
        <p:spPr>
          <a:xfrm>
            <a:off x="767857" y="2836654"/>
            <a:ext cx="3031852" cy="3001392"/>
          </a:xfrm>
        </p:spPr>
        <p:txBody>
          <a:bodyPr rtlCol="0"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a:t>Образец текста</a:t>
            </a:r>
          </a:p>
        </p:txBody>
      </p:sp>
      <p:sp>
        <p:nvSpPr>
          <p:cNvPr id="8" name="Дата 7">
            <a:extLst>
              <a:ext uri="{FF2B5EF4-FFF2-40B4-BE49-F238E27FC236}">
                <a16:creationId xmlns="" xmlns:a16="http://schemas.microsoft.com/office/drawing/2014/main" id="{0B919CC2-2A65-446F-B538-9E6249035445}"/>
              </a:ext>
            </a:extLst>
          </p:cNvPr>
          <p:cNvSpPr>
            <a:spLocks noGrp="1"/>
          </p:cNvSpPr>
          <p:nvPr>
            <p:ph type="dt" sz="half" idx="10"/>
          </p:nvPr>
        </p:nvSpPr>
        <p:spPr>
          <a:xfrm>
            <a:off x="7605951" y="6456916"/>
            <a:ext cx="2844799" cy="365125"/>
          </a:xfrm>
        </p:spPr>
        <p:txBody>
          <a:bodyPr rtlCol="0"/>
          <a:lstStyle/>
          <a:p>
            <a:pPr rtl="0"/>
            <a:fld id="{9D026D33-2488-4C05-8CDF-9039ED280133}" type="datetime1">
              <a:rPr lang="ru-RU" noProof="0" smtClean="0"/>
              <a:pPr rtl="0"/>
              <a:t>13.10.2021</a:t>
            </a:fld>
            <a:endParaRPr lang="ru-RU" noProof="0" dirty="0"/>
          </a:p>
        </p:txBody>
      </p:sp>
      <p:sp>
        <p:nvSpPr>
          <p:cNvPr id="10" name="Нижний колонтитул 9">
            <a:extLst>
              <a:ext uri="{FF2B5EF4-FFF2-40B4-BE49-F238E27FC236}">
                <a16:creationId xmlns="" xmlns:a16="http://schemas.microsoft.com/office/drawing/2014/main" id="{B72412AE-119E-4982-8B24-63365EFCA796}"/>
              </a:ext>
            </a:extLst>
          </p:cNvPr>
          <p:cNvSpPr>
            <a:spLocks noGrp="1"/>
          </p:cNvSpPr>
          <p:nvPr>
            <p:ph type="ftr" sz="quarter" idx="11"/>
          </p:nvPr>
        </p:nvSpPr>
        <p:spPr>
          <a:xfrm>
            <a:off x="581192" y="6452590"/>
            <a:ext cx="6917210" cy="365125"/>
          </a:xfrm>
        </p:spPr>
        <p:txBody>
          <a:bodyPr rtlCol="0"/>
          <a:lstStyle/>
          <a:p>
            <a:pPr rtl="0"/>
            <a:endParaRPr lang="ru-RU" noProof="0" dirty="0"/>
          </a:p>
        </p:txBody>
      </p:sp>
      <p:sp>
        <p:nvSpPr>
          <p:cNvPr id="11" name="Номер слайда 10">
            <a:extLst>
              <a:ext uri="{FF2B5EF4-FFF2-40B4-BE49-F238E27FC236}">
                <a16:creationId xmlns=""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rtlCol="0"/>
          <a:lstStyle/>
          <a:p>
            <a:pPr rtl="0"/>
            <a:fld id="{3A98EE3D-8CD1-4C3F-BD1C-C98C9596463C}" type="slidenum">
              <a:rPr lang="ru-RU" noProof="0" smtClean="0"/>
              <a:pPr rtl="0"/>
              <a:t>‹#›</a:t>
            </a:fld>
            <a:endParaRPr lang="ru-RU" noProof="0" dirty="0"/>
          </a:p>
        </p:txBody>
      </p:sp>
    </p:spTree>
    <p:extLst>
      <p:ext uri="{BB962C8B-B14F-4D97-AF65-F5344CB8AC3E}">
        <p14:creationId xmlns="" xmlns:p14="http://schemas.microsoft.com/office/powerpoint/2010/main" val="2789195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Объект с подписью">
    <p:spTree>
      <p:nvGrpSpPr>
        <p:cNvPr id="1" name=""/>
        <p:cNvGrpSpPr/>
        <p:nvPr/>
      </p:nvGrpSpPr>
      <p:grpSpPr>
        <a:xfrm>
          <a:off x="0" y="0"/>
          <a:ext cx="0" cy="0"/>
          <a:chOff x="0" y="0"/>
          <a:chExt cx="0" cy="0"/>
        </a:xfrm>
      </p:grpSpPr>
      <p:sp>
        <p:nvSpPr>
          <p:cNvPr id="6" name="Рисунок 5"/>
          <p:cNvSpPr>
            <a:spLocks noGrp="1"/>
          </p:cNvSpPr>
          <p:nvPr>
            <p:ph type="pic" sz="quarter" idx="13"/>
          </p:nvPr>
        </p:nvSpPr>
        <p:spPr>
          <a:xfrm>
            <a:off x="0" y="0"/>
            <a:ext cx="4232275" cy="6858000"/>
          </a:xfrm>
        </p:spPr>
        <p:txBody>
          <a:bodyPr rtlCol="0"/>
          <a:lstStyle/>
          <a:p>
            <a:pPr rtl="0"/>
            <a:r>
              <a:rPr lang="ru-RU" noProof="0"/>
              <a:t>Вставка рисунка</a:t>
            </a:r>
            <a:endParaRPr lang="ru-RU" noProof="0" dirty="0"/>
          </a:p>
        </p:txBody>
      </p:sp>
      <p:sp>
        <p:nvSpPr>
          <p:cNvPr id="2" name="Заголовок 1"/>
          <p:cNvSpPr>
            <a:spLocks noGrp="1"/>
          </p:cNvSpPr>
          <p:nvPr>
            <p:ph type="title"/>
          </p:nvPr>
        </p:nvSpPr>
        <p:spPr>
          <a:xfrm>
            <a:off x="4900927" y="709565"/>
            <a:ext cx="6650991" cy="699407"/>
          </a:xfrm>
        </p:spPr>
        <p:txBody>
          <a:bodyPr rtlCol="0" anchor="b">
            <a:normAutofit/>
          </a:bodyPr>
          <a:lstStyle>
            <a:lvl1pPr algn="l">
              <a:defRPr sz="2400" b="0">
                <a:solidFill>
                  <a:schemeClr val="accent1"/>
                </a:solidFill>
              </a:defRPr>
            </a:lvl1pPr>
          </a:lstStyle>
          <a:p>
            <a:pPr rtl="0"/>
            <a:r>
              <a:rPr lang="ru-RU" noProof="0"/>
              <a:t>Образец заголовка</a:t>
            </a:r>
            <a:endParaRPr lang="ru-RU" noProof="0" dirty="0"/>
          </a:p>
        </p:txBody>
      </p:sp>
      <p:sp>
        <p:nvSpPr>
          <p:cNvPr id="3" name="Объект 2"/>
          <p:cNvSpPr>
            <a:spLocks noGrp="1"/>
          </p:cNvSpPr>
          <p:nvPr>
            <p:ph idx="1"/>
          </p:nvPr>
        </p:nvSpPr>
        <p:spPr>
          <a:xfrm>
            <a:off x="4900928" y="1632857"/>
            <a:ext cx="6650991" cy="4205188"/>
          </a:xfrm>
        </p:spPr>
        <p:txBody>
          <a:bodyPr rtlCol="0" anchor="t">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8" name="Дата 7">
            <a:extLst>
              <a:ext uri="{FF2B5EF4-FFF2-40B4-BE49-F238E27FC236}">
                <a16:creationId xmlns="" xmlns:a16="http://schemas.microsoft.com/office/drawing/2014/main" id="{0B919CC2-2A65-446F-B538-9E6249035445}"/>
              </a:ext>
            </a:extLst>
          </p:cNvPr>
          <p:cNvSpPr>
            <a:spLocks noGrp="1"/>
          </p:cNvSpPr>
          <p:nvPr>
            <p:ph type="dt" sz="half" idx="10"/>
          </p:nvPr>
        </p:nvSpPr>
        <p:spPr>
          <a:xfrm>
            <a:off x="7605951" y="6456916"/>
            <a:ext cx="2844799" cy="365125"/>
          </a:xfrm>
        </p:spPr>
        <p:txBody>
          <a:bodyPr rtlCol="0"/>
          <a:lstStyle/>
          <a:p>
            <a:pPr rtl="0"/>
            <a:fld id="{0AB1F797-89D7-472C-BAB1-47E0E2CD96EF}" type="datetime1">
              <a:rPr lang="ru-RU" noProof="0" smtClean="0"/>
              <a:pPr rtl="0"/>
              <a:t>13.10.2021</a:t>
            </a:fld>
            <a:endParaRPr lang="ru-RU" noProof="0" dirty="0"/>
          </a:p>
        </p:txBody>
      </p:sp>
      <p:sp>
        <p:nvSpPr>
          <p:cNvPr id="10" name="Нижний колонтитул 9">
            <a:extLst>
              <a:ext uri="{FF2B5EF4-FFF2-40B4-BE49-F238E27FC236}">
                <a16:creationId xmlns="" xmlns:a16="http://schemas.microsoft.com/office/drawing/2014/main" id="{B72412AE-119E-4982-8B24-63365EFCA796}"/>
              </a:ext>
            </a:extLst>
          </p:cNvPr>
          <p:cNvSpPr>
            <a:spLocks noGrp="1"/>
          </p:cNvSpPr>
          <p:nvPr>
            <p:ph type="ftr" sz="quarter" idx="11"/>
          </p:nvPr>
        </p:nvSpPr>
        <p:spPr>
          <a:xfrm>
            <a:off x="581192" y="6452590"/>
            <a:ext cx="6917210" cy="365125"/>
          </a:xfrm>
        </p:spPr>
        <p:txBody>
          <a:bodyPr rtlCol="0"/>
          <a:lstStyle/>
          <a:p>
            <a:pPr rtl="0"/>
            <a:endParaRPr lang="ru-RU" noProof="0" dirty="0"/>
          </a:p>
        </p:txBody>
      </p:sp>
      <p:sp>
        <p:nvSpPr>
          <p:cNvPr id="11" name="Номер слайда 10">
            <a:extLst>
              <a:ext uri="{FF2B5EF4-FFF2-40B4-BE49-F238E27FC236}">
                <a16:creationId xmlns=""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rtlCol="0"/>
          <a:lstStyle/>
          <a:p>
            <a:pPr rtl="0"/>
            <a:fld id="{3A98EE3D-8CD1-4C3F-BD1C-C98C9596463C}" type="slidenum">
              <a:rPr lang="ru-RU" noProof="0" smtClean="0"/>
              <a:pPr rtl="0"/>
              <a:t>‹#›</a:t>
            </a:fld>
            <a:endParaRPr lang="ru-RU" noProof="0" dirty="0"/>
          </a:p>
        </p:txBody>
      </p:sp>
    </p:spTree>
    <p:extLst>
      <p:ext uri="{BB962C8B-B14F-4D97-AF65-F5344CB8AC3E}">
        <p14:creationId xmlns="" xmlns:p14="http://schemas.microsoft.com/office/powerpoint/2010/main" val="33657015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Объект с подписью">
    <p:bg>
      <p:bgPr>
        <a:solidFill>
          <a:schemeClr val="bg2"/>
        </a:solidFill>
        <a:effectLst/>
      </p:bgPr>
    </p:bg>
    <p:spTree>
      <p:nvGrpSpPr>
        <p:cNvPr id="1" name=""/>
        <p:cNvGrpSpPr/>
        <p:nvPr/>
      </p:nvGrpSpPr>
      <p:grpSpPr>
        <a:xfrm>
          <a:off x="0" y="0"/>
          <a:ext cx="0" cy="0"/>
          <a:chOff x="0" y="0"/>
          <a:chExt cx="0" cy="0"/>
        </a:xfrm>
      </p:grpSpPr>
      <p:sp>
        <p:nvSpPr>
          <p:cNvPr id="14" name="Рисунок 4"/>
          <p:cNvSpPr>
            <a:spLocks noGrp="1"/>
          </p:cNvSpPr>
          <p:nvPr>
            <p:ph type="pic" sz="quarter" idx="14" hasCustomPrompt="1"/>
          </p:nvPr>
        </p:nvSpPr>
        <p:spPr>
          <a:xfrm>
            <a:off x="8622917" y="3322281"/>
            <a:ext cx="3367862" cy="3367862"/>
          </a:xfrm>
        </p:spPr>
        <p:txBody>
          <a:bodyPr rtlCol="0"/>
          <a:lstStyle>
            <a:lvl1pPr marL="0" indent="0" algn="ctr">
              <a:buNone/>
              <a:defRPr>
                <a:solidFill>
                  <a:schemeClr val="tx1"/>
                </a:solidFill>
              </a:defRPr>
            </a:lvl1pPr>
          </a:lstStyle>
          <a:p>
            <a:pPr rtl="0"/>
            <a:r>
              <a:rPr lang="ru-RU" noProof="0" dirty="0"/>
              <a:t>Значок "Подложка"</a:t>
            </a:r>
          </a:p>
        </p:txBody>
      </p:sp>
      <p:sp>
        <p:nvSpPr>
          <p:cNvPr id="3" name="Объект 2"/>
          <p:cNvSpPr>
            <a:spLocks noGrp="1"/>
          </p:cNvSpPr>
          <p:nvPr>
            <p:ph idx="1"/>
          </p:nvPr>
        </p:nvSpPr>
        <p:spPr>
          <a:xfrm>
            <a:off x="4900928" y="1179829"/>
            <a:ext cx="6650991" cy="4658216"/>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9" name="Прямоугольник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5" name="Рисунок 4"/>
          <p:cNvSpPr>
            <a:spLocks noGrp="1"/>
          </p:cNvSpPr>
          <p:nvPr>
            <p:ph type="pic" sz="quarter" idx="13" hasCustomPrompt="1"/>
          </p:nvPr>
        </p:nvSpPr>
        <p:spPr>
          <a:xfrm>
            <a:off x="768350" y="2312987"/>
            <a:ext cx="731520" cy="731520"/>
          </a:xfrm>
        </p:spPr>
        <p:txBody>
          <a:bodyPr rtlCol="0"/>
          <a:lstStyle>
            <a:lvl1pPr marL="0" indent="0">
              <a:buNone/>
              <a:defRPr>
                <a:solidFill>
                  <a:schemeClr val="bg1"/>
                </a:solidFill>
              </a:defRPr>
            </a:lvl1pPr>
          </a:lstStyle>
          <a:p>
            <a:pPr rtl="0"/>
            <a:r>
              <a:rPr lang="ru-RU" noProof="0" dirty="0"/>
              <a:t>Значок</a:t>
            </a:r>
          </a:p>
        </p:txBody>
      </p:sp>
      <p:sp>
        <p:nvSpPr>
          <p:cNvPr id="2" name="Заголовок 1"/>
          <p:cNvSpPr>
            <a:spLocks noGrp="1"/>
          </p:cNvSpPr>
          <p:nvPr>
            <p:ph type="title"/>
          </p:nvPr>
        </p:nvSpPr>
        <p:spPr>
          <a:xfrm>
            <a:off x="767857" y="2647728"/>
            <a:ext cx="3031852" cy="1722419"/>
          </a:xfrm>
        </p:spPr>
        <p:txBody>
          <a:bodyPr rtlCol="0" anchor="ctr">
            <a:normAutofit/>
          </a:bodyPr>
          <a:lstStyle>
            <a:lvl1pPr algn="l">
              <a:defRPr sz="2400" b="0">
                <a:solidFill>
                  <a:srgbClr val="FFFFFF"/>
                </a:solidFill>
              </a:defRPr>
            </a:lvl1pPr>
          </a:lstStyle>
          <a:p>
            <a:pPr rtl="0"/>
            <a:r>
              <a:rPr lang="ru-RU" noProof="0"/>
              <a:t>Образец заголовка</a:t>
            </a:r>
            <a:endParaRPr lang="ru-RU" noProof="0" dirty="0"/>
          </a:p>
        </p:txBody>
      </p:sp>
      <p:sp>
        <p:nvSpPr>
          <p:cNvPr id="8" name="Дата 7">
            <a:extLst>
              <a:ext uri="{FF2B5EF4-FFF2-40B4-BE49-F238E27FC236}">
                <a16:creationId xmlns="" xmlns:a16="http://schemas.microsoft.com/office/drawing/2014/main" id="{0B919CC2-2A65-446F-B538-9E6249035445}"/>
              </a:ext>
            </a:extLst>
          </p:cNvPr>
          <p:cNvSpPr>
            <a:spLocks noGrp="1"/>
          </p:cNvSpPr>
          <p:nvPr>
            <p:ph type="dt" sz="half" idx="10"/>
          </p:nvPr>
        </p:nvSpPr>
        <p:spPr>
          <a:xfrm>
            <a:off x="7605951" y="6456916"/>
            <a:ext cx="2844799" cy="365125"/>
          </a:xfrm>
        </p:spPr>
        <p:txBody>
          <a:bodyPr rtlCol="0"/>
          <a:lstStyle/>
          <a:p>
            <a:pPr rtl="0"/>
            <a:fld id="{B8A85289-F72C-422E-888C-FBA3ED715DA0}" type="datetime1">
              <a:rPr lang="ru-RU" noProof="0" smtClean="0"/>
              <a:pPr rtl="0"/>
              <a:t>13.10.2021</a:t>
            </a:fld>
            <a:endParaRPr lang="ru-RU" noProof="0" dirty="0"/>
          </a:p>
        </p:txBody>
      </p:sp>
      <p:sp>
        <p:nvSpPr>
          <p:cNvPr id="10" name="Нижний колонтитул 9">
            <a:extLst>
              <a:ext uri="{FF2B5EF4-FFF2-40B4-BE49-F238E27FC236}">
                <a16:creationId xmlns="" xmlns:a16="http://schemas.microsoft.com/office/drawing/2014/main" id="{B72412AE-119E-4982-8B24-63365EFCA796}"/>
              </a:ext>
            </a:extLst>
          </p:cNvPr>
          <p:cNvSpPr>
            <a:spLocks noGrp="1"/>
          </p:cNvSpPr>
          <p:nvPr>
            <p:ph type="ftr" sz="quarter" idx="11"/>
          </p:nvPr>
        </p:nvSpPr>
        <p:spPr>
          <a:xfrm>
            <a:off x="581192" y="6452590"/>
            <a:ext cx="6917210" cy="365125"/>
          </a:xfrm>
        </p:spPr>
        <p:txBody>
          <a:bodyPr rtlCol="0"/>
          <a:lstStyle/>
          <a:p>
            <a:pPr rtl="0"/>
            <a:endParaRPr lang="ru-RU" noProof="0" dirty="0"/>
          </a:p>
        </p:txBody>
      </p:sp>
      <p:sp>
        <p:nvSpPr>
          <p:cNvPr id="11" name="Номер слайда 10">
            <a:extLst>
              <a:ext uri="{FF2B5EF4-FFF2-40B4-BE49-F238E27FC236}">
                <a16:creationId xmlns=""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rtlCol="0"/>
          <a:lstStyle/>
          <a:p>
            <a:pPr rtl="0"/>
            <a:fld id="{3A98EE3D-8CD1-4C3F-BD1C-C98C9596463C}" type="slidenum">
              <a:rPr lang="ru-RU" noProof="0" smtClean="0"/>
              <a:pPr rtl="0"/>
              <a:t>‹#›</a:t>
            </a:fld>
            <a:endParaRPr lang="ru-RU" noProof="0" dirty="0"/>
          </a:p>
        </p:txBody>
      </p:sp>
    </p:spTree>
    <p:extLst>
      <p:ext uri="{BB962C8B-B14F-4D97-AF65-F5344CB8AC3E}">
        <p14:creationId xmlns="" xmlns:p14="http://schemas.microsoft.com/office/powerpoint/2010/main" val="4124179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Объект с подписью">
    <p:spTree>
      <p:nvGrpSpPr>
        <p:cNvPr id="1" name=""/>
        <p:cNvGrpSpPr/>
        <p:nvPr/>
      </p:nvGrpSpPr>
      <p:grpSpPr>
        <a:xfrm>
          <a:off x="0" y="0"/>
          <a:ext cx="0" cy="0"/>
          <a:chOff x="0" y="0"/>
          <a:chExt cx="0" cy="0"/>
        </a:xfrm>
      </p:grpSpPr>
      <p:sp>
        <p:nvSpPr>
          <p:cNvPr id="9" name="Прямоугольник 8"/>
          <p:cNvSpPr>
            <a:spLocks noChangeAspect="1"/>
          </p:cNvSpPr>
          <p:nvPr/>
        </p:nvSpPr>
        <p:spPr>
          <a:xfrm>
            <a:off x="1" y="0"/>
            <a:ext cx="12192000" cy="685800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Заголовок 1"/>
          <p:cNvSpPr>
            <a:spLocks noGrp="1"/>
          </p:cNvSpPr>
          <p:nvPr>
            <p:ph type="title"/>
          </p:nvPr>
        </p:nvSpPr>
        <p:spPr>
          <a:xfrm>
            <a:off x="767857" y="2647728"/>
            <a:ext cx="3031852" cy="1722419"/>
          </a:xfrm>
        </p:spPr>
        <p:txBody>
          <a:bodyPr rtlCol="0" anchor="ctr">
            <a:normAutofit/>
          </a:bodyPr>
          <a:lstStyle>
            <a:lvl1pPr algn="l">
              <a:defRPr sz="2400" b="0">
                <a:solidFill>
                  <a:srgbClr val="FFFFFF"/>
                </a:solidFill>
              </a:defRPr>
            </a:lvl1pPr>
          </a:lstStyle>
          <a:p>
            <a:pPr rtl="0"/>
            <a:r>
              <a:rPr lang="ru-RU" noProof="0"/>
              <a:t>Образец заголовка</a:t>
            </a:r>
            <a:endParaRPr lang="ru-RU" noProof="0" dirty="0"/>
          </a:p>
        </p:txBody>
      </p:sp>
      <p:sp>
        <p:nvSpPr>
          <p:cNvPr id="3" name="Объект 2"/>
          <p:cNvSpPr>
            <a:spLocks noGrp="1"/>
          </p:cNvSpPr>
          <p:nvPr>
            <p:ph idx="1"/>
          </p:nvPr>
        </p:nvSpPr>
        <p:spPr>
          <a:xfrm>
            <a:off x="4900928" y="1179829"/>
            <a:ext cx="6650991" cy="4658216"/>
          </a:xfrm>
        </p:spPr>
        <p:txBody>
          <a:bodyPr rtlCol="0" anchor="ct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8" name="Дата 7">
            <a:extLst>
              <a:ext uri="{FF2B5EF4-FFF2-40B4-BE49-F238E27FC236}">
                <a16:creationId xmlns="" xmlns:a16="http://schemas.microsoft.com/office/drawing/2014/main" id="{0B919CC2-2A65-446F-B538-9E6249035445}"/>
              </a:ext>
            </a:extLst>
          </p:cNvPr>
          <p:cNvSpPr>
            <a:spLocks noGrp="1"/>
          </p:cNvSpPr>
          <p:nvPr>
            <p:ph type="dt" sz="half" idx="10"/>
          </p:nvPr>
        </p:nvSpPr>
        <p:spPr>
          <a:xfrm>
            <a:off x="7605951" y="6456916"/>
            <a:ext cx="2844799" cy="365125"/>
          </a:xfrm>
        </p:spPr>
        <p:txBody>
          <a:bodyPr rtlCol="0"/>
          <a:lstStyle>
            <a:lvl1pPr>
              <a:defRPr>
                <a:solidFill>
                  <a:schemeClr val="bg2"/>
                </a:solidFill>
              </a:defRPr>
            </a:lvl1pPr>
          </a:lstStyle>
          <a:p>
            <a:pPr rtl="0"/>
            <a:fld id="{3561F931-84DA-44F8-83D5-4A6270AC9873}" type="datetime1">
              <a:rPr lang="ru-RU" noProof="0" smtClean="0"/>
              <a:pPr rtl="0"/>
              <a:t>13.10.2021</a:t>
            </a:fld>
            <a:endParaRPr lang="ru-RU" noProof="0" dirty="0"/>
          </a:p>
        </p:txBody>
      </p:sp>
      <p:sp>
        <p:nvSpPr>
          <p:cNvPr id="10" name="Нижний колонтитул 9">
            <a:extLst>
              <a:ext uri="{FF2B5EF4-FFF2-40B4-BE49-F238E27FC236}">
                <a16:creationId xmlns="" xmlns:a16="http://schemas.microsoft.com/office/drawing/2014/main" id="{B72412AE-119E-4982-8B24-63365EFCA796}"/>
              </a:ext>
            </a:extLst>
          </p:cNvPr>
          <p:cNvSpPr>
            <a:spLocks noGrp="1"/>
          </p:cNvSpPr>
          <p:nvPr>
            <p:ph type="ftr" sz="quarter" idx="11"/>
          </p:nvPr>
        </p:nvSpPr>
        <p:spPr>
          <a:xfrm>
            <a:off x="581192" y="6452590"/>
            <a:ext cx="6917210" cy="365125"/>
          </a:xfrm>
        </p:spPr>
        <p:txBody>
          <a:bodyPr rtlCol="0"/>
          <a:lstStyle>
            <a:lvl1pPr>
              <a:defRPr>
                <a:solidFill>
                  <a:schemeClr val="bg2"/>
                </a:solidFill>
              </a:defRPr>
            </a:lvl1pPr>
          </a:lstStyle>
          <a:p>
            <a:pPr rtl="0"/>
            <a:endParaRPr lang="ru-RU" noProof="0" dirty="0"/>
          </a:p>
        </p:txBody>
      </p:sp>
      <p:sp>
        <p:nvSpPr>
          <p:cNvPr id="11" name="Номер слайда 10">
            <a:extLst>
              <a:ext uri="{FF2B5EF4-FFF2-40B4-BE49-F238E27FC236}">
                <a16:creationId xmlns=""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rtlCol="0"/>
          <a:lstStyle>
            <a:lvl1pPr>
              <a:defRPr>
                <a:solidFill>
                  <a:schemeClr val="bg2"/>
                </a:solidFill>
              </a:defRPr>
            </a:lvl1pPr>
          </a:lstStyle>
          <a:p>
            <a:pPr rtl="0"/>
            <a:fld id="{3A98EE3D-8CD1-4C3F-BD1C-C98C9596463C}" type="slidenum">
              <a:rPr lang="ru-RU" noProof="0" smtClean="0"/>
              <a:pPr rtl="0"/>
              <a:t>‹#›</a:t>
            </a:fld>
            <a:endParaRPr lang="ru-RU" noProof="0" dirty="0"/>
          </a:p>
        </p:txBody>
      </p:sp>
      <p:sp>
        <p:nvSpPr>
          <p:cNvPr id="12" name="Прямоугольник 11"/>
          <p:cNvSpPr/>
          <p:nvPr userDrawn="1"/>
        </p:nvSpPr>
        <p:spPr>
          <a:xfrm rot="5400000">
            <a:off x="1415595" y="3435840"/>
            <a:ext cx="57607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 xmlns:p14="http://schemas.microsoft.com/office/powerpoint/2010/main" val="20459554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3" y="4693389"/>
            <a:ext cx="11029616" cy="566738"/>
          </a:xfrm>
        </p:spPr>
        <p:txBody>
          <a:bodyPr rtlCol="0" anchor="b">
            <a:normAutofit/>
          </a:bodyPr>
          <a:lstStyle>
            <a:lvl1pPr algn="l">
              <a:defRPr sz="2400" b="0">
                <a:solidFill>
                  <a:schemeClr val="tx1">
                    <a:lumMod val="75000"/>
                    <a:lumOff val="25000"/>
                  </a:schemeClr>
                </a:solidFill>
              </a:defRPr>
            </a:lvl1pPr>
          </a:lstStyle>
          <a:p>
            <a:pPr rtl="0"/>
            <a:r>
              <a:rPr lang="ru-RU" noProof="0"/>
              <a:t>Образец заголовка</a:t>
            </a:r>
            <a:endParaRPr lang="ru-RU" noProof="0" dirty="0"/>
          </a:p>
        </p:txBody>
      </p:sp>
      <p:sp>
        <p:nvSpPr>
          <p:cNvPr id="3" name="Рисунок 2"/>
          <p:cNvSpPr>
            <a:spLocks noGrp="1" noChangeAspect="1"/>
          </p:cNvSpPr>
          <p:nvPr>
            <p:ph type="pic" idx="1"/>
          </p:nvPr>
        </p:nvSpPr>
        <p:spPr>
          <a:xfrm>
            <a:off x="447817" y="641350"/>
            <a:ext cx="11290859" cy="3651249"/>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ru-RU" noProof="0"/>
              <a:t>Вставка рисунка</a:t>
            </a:r>
            <a:endParaRPr lang="ru-RU" noProof="0" dirty="0"/>
          </a:p>
        </p:txBody>
      </p:sp>
      <p:sp>
        <p:nvSpPr>
          <p:cNvPr id="4" name="Текст 3"/>
          <p:cNvSpPr>
            <a:spLocks noGrp="1"/>
          </p:cNvSpPr>
          <p:nvPr>
            <p:ph type="body" sz="half" idx="2"/>
          </p:nvPr>
        </p:nvSpPr>
        <p:spPr>
          <a:xfrm>
            <a:off x="581192" y="5260127"/>
            <a:ext cx="11029617" cy="998148"/>
          </a:xfrm>
        </p:spPr>
        <p:txBody>
          <a:bodyPr rtlCol="0"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a:t>Образец текста</a:t>
            </a:r>
          </a:p>
        </p:txBody>
      </p:sp>
      <p:sp>
        <p:nvSpPr>
          <p:cNvPr id="5" name="Дата 4"/>
          <p:cNvSpPr>
            <a:spLocks noGrp="1"/>
          </p:cNvSpPr>
          <p:nvPr>
            <p:ph type="dt" sz="half" idx="10"/>
          </p:nvPr>
        </p:nvSpPr>
        <p:spPr/>
        <p:txBody>
          <a:bodyPr rtlCol="0"/>
          <a:lstStyle/>
          <a:p>
            <a:pPr rtl="0"/>
            <a:fld id="{7F38E8A8-CE60-4FBC-8502-50D9F3D41370}" type="datetime1">
              <a:rPr lang="ru-RU" noProof="0" smtClean="0"/>
              <a:pPr rtl="0"/>
              <a:t>13.10.2021</a:t>
            </a:fld>
            <a:endParaRPr lang="ru-RU" noProof="0" dirty="0"/>
          </a:p>
        </p:txBody>
      </p:sp>
      <p:sp>
        <p:nvSpPr>
          <p:cNvPr id="6" name="Нижний колонтитул 5"/>
          <p:cNvSpPr>
            <a:spLocks noGrp="1"/>
          </p:cNvSpPr>
          <p:nvPr>
            <p:ph type="ftr" sz="quarter" idx="11"/>
          </p:nvPr>
        </p:nvSpPr>
        <p:spPr/>
        <p:txBody>
          <a:bodyPr rtlCol="0"/>
          <a:lstStyle/>
          <a:p>
            <a:pPr algn="l" rtl="0"/>
            <a:endParaRPr lang="ru-RU" noProof="0" dirty="0"/>
          </a:p>
        </p:txBody>
      </p:sp>
      <p:sp>
        <p:nvSpPr>
          <p:cNvPr id="7" name="Номер слайда 6"/>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Tree>
    <p:extLst>
      <p:ext uri="{BB962C8B-B14F-4D97-AF65-F5344CB8AC3E}">
        <p14:creationId xmlns="" xmlns:p14="http://schemas.microsoft.com/office/powerpoint/2010/main" val="22963490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9" name="Заголовок 1"/>
          <p:cNvSpPr>
            <a:spLocks noGrp="1"/>
          </p:cNvSpPr>
          <p:nvPr>
            <p:ph type="title"/>
          </p:nvPr>
        </p:nvSpPr>
        <p:spPr>
          <a:xfrm>
            <a:off x="581192" y="702156"/>
            <a:ext cx="11029616" cy="1013800"/>
          </a:xfrm>
        </p:spPr>
        <p:txBody>
          <a:bodyPr rtlCol="0"/>
          <a:lstStyle/>
          <a:p>
            <a:pPr rtl="0"/>
            <a:r>
              <a:rPr lang="ru-RU" noProof="0"/>
              <a:t>Образец заголовка</a:t>
            </a:r>
            <a:endParaRPr lang="ru-RU" noProof="0" dirty="0"/>
          </a:p>
        </p:txBody>
      </p:sp>
      <p:sp>
        <p:nvSpPr>
          <p:cNvPr id="3" name="Вертикальный текст 2"/>
          <p:cNvSpPr>
            <a:spLocks noGrp="1"/>
          </p:cNvSpPr>
          <p:nvPr>
            <p:ph type="body" orient="vert" idx="1"/>
          </p:nvPr>
        </p:nvSpPr>
        <p:spPr/>
        <p:txBody>
          <a:bodyPr vert="eaVert" rtlCol="0" anchor="t"/>
          <a:lstStyle>
            <a:lvl1pPr algn="l">
              <a:defRPr/>
            </a:lvl1pPr>
            <a:lvl2pPr algn="l">
              <a:defRPr/>
            </a:lvl2pPr>
            <a:lvl3pPr algn="l">
              <a:defRPr/>
            </a:lvl3pPr>
            <a:lvl4pPr algn="l">
              <a:defRPr/>
            </a:lvl4pPr>
            <a:lvl5pPr algn="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Дата 3"/>
          <p:cNvSpPr>
            <a:spLocks noGrp="1"/>
          </p:cNvSpPr>
          <p:nvPr>
            <p:ph type="dt" sz="half" idx="10"/>
          </p:nvPr>
        </p:nvSpPr>
        <p:spPr/>
        <p:txBody>
          <a:bodyPr rtlCol="0"/>
          <a:lstStyle/>
          <a:p>
            <a:pPr rtl="0"/>
            <a:fld id="{4729C45D-083E-413C-85AA-A57BED306C68}" type="datetime1">
              <a:rPr lang="ru-RU" noProof="0" smtClean="0"/>
              <a:pPr rtl="0"/>
              <a:t>13.10.2021</a:t>
            </a:fld>
            <a:endParaRPr lang="ru-RU" noProof="0" dirty="0"/>
          </a:p>
        </p:txBody>
      </p:sp>
      <p:sp>
        <p:nvSpPr>
          <p:cNvPr id="5" name="Нижний колонтитул 4"/>
          <p:cNvSpPr>
            <a:spLocks noGrp="1"/>
          </p:cNvSpPr>
          <p:nvPr>
            <p:ph type="ftr" sz="quarter" idx="11"/>
          </p:nvPr>
        </p:nvSpPr>
        <p:spPr/>
        <p:txBody>
          <a:bodyPr rtlCol="0"/>
          <a:lstStyle/>
          <a:p>
            <a:pPr rtl="0"/>
            <a:endParaRPr lang="ru-RU" noProof="0" dirty="0"/>
          </a:p>
        </p:txBody>
      </p:sp>
      <p:sp>
        <p:nvSpPr>
          <p:cNvPr id="6" name="Номер слайда 5"/>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Tree>
    <p:extLst>
      <p:ext uri="{BB962C8B-B14F-4D97-AF65-F5344CB8AC3E}">
        <p14:creationId xmlns="" xmlns:p14="http://schemas.microsoft.com/office/powerpoint/2010/main" val="1155914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Прямоугольник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Вертикальный заголовок 1"/>
          <p:cNvSpPr>
            <a:spLocks noGrp="1"/>
          </p:cNvSpPr>
          <p:nvPr>
            <p:ph type="title" orient="vert"/>
          </p:nvPr>
        </p:nvSpPr>
        <p:spPr>
          <a:xfrm>
            <a:off x="8204200" y="863600"/>
            <a:ext cx="3124200" cy="4807326"/>
          </a:xfrm>
        </p:spPr>
        <p:txBody>
          <a:bodyPr vert="eaVert" rtlCol="0" anchor="ctr"/>
          <a:lstStyle>
            <a:lvl1pPr>
              <a:defRPr>
                <a:solidFill>
                  <a:srgbClr val="FFFFFF"/>
                </a:solidFill>
              </a:defRPr>
            </a:lvl1pPr>
          </a:lstStyle>
          <a:p>
            <a:pPr rtl="0"/>
            <a:r>
              <a:rPr lang="ru-RU" noProof="0"/>
              <a:t>Образец заголовка</a:t>
            </a:r>
            <a:endParaRPr lang="ru-RU" noProof="0" dirty="0"/>
          </a:p>
        </p:txBody>
      </p:sp>
      <p:sp>
        <p:nvSpPr>
          <p:cNvPr id="3" name="Вертикальный текст 2"/>
          <p:cNvSpPr>
            <a:spLocks noGrp="1"/>
          </p:cNvSpPr>
          <p:nvPr>
            <p:ph type="body" orient="vert" idx="1"/>
          </p:nvPr>
        </p:nvSpPr>
        <p:spPr>
          <a:xfrm>
            <a:off x="774923" y="863600"/>
            <a:ext cx="7161625" cy="4807326"/>
          </a:xfrm>
        </p:spPr>
        <p:txBody>
          <a:bodyPr vert="eaVert" rtlCol="0" anchor="t"/>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8" name="Прямоугольник 7">
            <a:extLst>
              <a:ext uri="{FF2B5EF4-FFF2-40B4-BE49-F238E27FC236}">
                <a16:creationId xmlns=""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Прямоугольник 8">
            <a:extLst>
              <a:ext uri="{FF2B5EF4-FFF2-40B4-BE49-F238E27FC236}">
                <a16:creationId xmlns=""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Прямоугольник 9">
            <a:extLst>
              <a:ext uri="{FF2B5EF4-FFF2-40B4-BE49-F238E27FC236}">
                <a16:creationId xmlns=""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Дата 10">
            <a:extLst>
              <a:ext uri="{FF2B5EF4-FFF2-40B4-BE49-F238E27FC236}">
                <a16:creationId xmlns="" xmlns:a16="http://schemas.microsoft.com/office/drawing/2014/main" id="{5C74A470-3BD3-4F33-80E5-67E6E87FCBE7}"/>
              </a:ext>
            </a:extLst>
          </p:cNvPr>
          <p:cNvSpPr>
            <a:spLocks noGrp="1"/>
          </p:cNvSpPr>
          <p:nvPr>
            <p:ph type="dt" sz="half" idx="10"/>
          </p:nvPr>
        </p:nvSpPr>
        <p:spPr/>
        <p:txBody>
          <a:bodyPr rtlCol="0"/>
          <a:lstStyle/>
          <a:p>
            <a:pPr rtl="0"/>
            <a:fld id="{C9BAF923-AED8-4AA1-BDDF-7F7B2C396337}" type="datetime1">
              <a:rPr lang="ru-RU" noProof="0" smtClean="0"/>
              <a:pPr rtl="0"/>
              <a:t>13.10.2021</a:t>
            </a:fld>
            <a:endParaRPr lang="ru-RU" noProof="0" dirty="0"/>
          </a:p>
        </p:txBody>
      </p:sp>
      <p:sp>
        <p:nvSpPr>
          <p:cNvPr id="12" name="Нижний колонтитул 11">
            <a:extLst>
              <a:ext uri="{FF2B5EF4-FFF2-40B4-BE49-F238E27FC236}">
                <a16:creationId xmlns="" xmlns:a16="http://schemas.microsoft.com/office/drawing/2014/main" id="{9A3A30BA-DB50-4D7D-BCDE-17D20FB354DF}"/>
              </a:ext>
            </a:extLst>
          </p:cNvPr>
          <p:cNvSpPr>
            <a:spLocks noGrp="1"/>
          </p:cNvSpPr>
          <p:nvPr>
            <p:ph type="ftr" sz="quarter" idx="11"/>
          </p:nvPr>
        </p:nvSpPr>
        <p:spPr/>
        <p:txBody>
          <a:bodyPr rtlCol="0"/>
          <a:lstStyle/>
          <a:p>
            <a:pPr rtl="0"/>
            <a:endParaRPr lang="ru-RU" noProof="0" dirty="0"/>
          </a:p>
        </p:txBody>
      </p:sp>
      <p:sp>
        <p:nvSpPr>
          <p:cNvPr id="13" name="Номер слайда 12">
            <a:extLst>
              <a:ext uri="{FF2B5EF4-FFF2-40B4-BE49-F238E27FC236}">
                <a16:creationId xmlns="" xmlns:a16="http://schemas.microsoft.com/office/drawing/2014/main" id="{76FF9E58-C0B2-436B-A21C-DB45A00D6515}"/>
              </a:ext>
            </a:extLst>
          </p:cNvPr>
          <p:cNvSpPr>
            <a:spLocks noGrp="1"/>
          </p:cNvSpPr>
          <p:nvPr>
            <p:ph type="sldNum" sz="quarter" idx="12"/>
          </p:nvPr>
        </p:nvSpPr>
        <p:spPr/>
        <p:txBody>
          <a:bodyPr rtlCol="0"/>
          <a:lstStyle/>
          <a:p>
            <a:pPr rtl="0"/>
            <a:fld id="{3A98EE3D-8CD1-4C3F-BD1C-C98C9596463C}" type="slidenum">
              <a:rPr lang="ru-RU" noProof="0" smtClean="0"/>
              <a:pPr rtl="0"/>
              <a:t>‹#›</a:t>
            </a:fld>
            <a:endParaRPr lang="ru-RU" noProof="0" dirty="0"/>
          </a:p>
        </p:txBody>
      </p:sp>
    </p:spTree>
    <p:extLst>
      <p:ext uri="{BB962C8B-B14F-4D97-AF65-F5344CB8AC3E}">
        <p14:creationId xmlns="" xmlns:p14="http://schemas.microsoft.com/office/powerpoint/2010/main" val="2186844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ru-RU" noProof="0" dirty="0"/>
              <a:t>Стиль образца заголовка</a:t>
            </a:r>
          </a:p>
        </p:txBody>
      </p:sp>
      <p:sp>
        <p:nvSpPr>
          <p:cNvPr id="3" name="Текст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rtl="0"/>
            <a:r>
              <a:rPr lang="ru-RU" noProof="0" dirty="0"/>
              <a:t>Щелкните, чтобы изменить стили текста образца слайда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4" name="Дата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latin typeface="Calibri" panose="020F0502020204030204" pitchFamily="34" charset="0"/>
              </a:defRPr>
            </a:lvl1pPr>
          </a:lstStyle>
          <a:p>
            <a:fld id="{71E522FE-5780-4022-A488-342537462DFB}" type="datetime1">
              <a:rPr lang="ru-RU" noProof="0" smtClean="0"/>
              <a:pPr/>
              <a:t>13.10.2021</a:t>
            </a:fld>
            <a:endParaRPr lang="ru-RU" noProof="0" dirty="0"/>
          </a:p>
        </p:txBody>
      </p:sp>
      <p:sp>
        <p:nvSpPr>
          <p:cNvPr id="5" name="Нижний колонтитул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latin typeface="Calibri" panose="020F0502020204030204" pitchFamily="34" charset="0"/>
              </a:defRPr>
            </a:lvl1pPr>
          </a:lstStyle>
          <a:p>
            <a:endParaRPr lang="ru-RU" noProof="0" dirty="0"/>
          </a:p>
        </p:txBody>
      </p:sp>
      <p:sp>
        <p:nvSpPr>
          <p:cNvPr id="6" name="Номер слайда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latin typeface="Calibri" panose="020F0502020204030204" pitchFamily="34" charset="0"/>
              </a:defRPr>
            </a:lvl1pPr>
          </a:lstStyle>
          <a:p>
            <a:fld id="{3A98EE3D-8CD1-4C3F-BD1C-C98C9596463C}" type="slidenum">
              <a:rPr lang="ru-RU" noProof="0" smtClean="0"/>
              <a:pPr/>
              <a:t>‹#›</a:t>
            </a:fld>
            <a:endParaRPr lang="ru-RU" noProof="0" dirty="0"/>
          </a:p>
        </p:txBody>
      </p:sp>
      <p:sp>
        <p:nvSpPr>
          <p:cNvPr id="9" name="Прямоугольник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Прямоугольник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Прямоугольник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 xmlns:p14="http://schemas.microsoft.com/office/powerpoint/2010/main" val="124448909"/>
      </p:ext>
    </p:extLst>
  </p:cSld>
  <p:clrMap bg1="lt1" tx1="dk1" bg2="lt2" tx2="dk2" accent1="accent1" accent2="accent2" accent3="accent3" accent4="accent4" accent5="accent5" accent6="accent6" hlink="hlink" folHlink="folHlink"/>
  <p:sldLayoutIdLst>
    <p:sldLayoutId id="2147483674" r:id="rId1"/>
    <p:sldLayoutId id="2147483687" r:id="rId2"/>
    <p:sldLayoutId id="2147483675" r:id="rId3"/>
    <p:sldLayoutId id="2147483676" r:id="rId4"/>
    <p:sldLayoutId id="2147483677" r:id="rId5"/>
    <p:sldLayoutId id="2147483684" r:id="rId6"/>
    <p:sldLayoutId id="2147483678" r:id="rId7"/>
    <p:sldLayoutId id="2147483692" r:id="rId8"/>
    <p:sldLayoutId id="2147483690" r:id="rId9"/>
    <p:sldLayoutId id="2147483691" r:id="rId10"/>
    <p:sldLayoutId id="2147483679" r:id="rId11"/>
    <p:sldLayoutId id="2147483680" r:id="rId12"/>
    <p:sldLayoutId id="2147483688" r:id="rId13"/>
    <p:sldLayoutId id="2147483686" r:id="rId14"/>
    <p:sldLayoutId id="2147483689" r:id="rId15"/>
    <p:sldLayoutId id="2147483683" r:id="rId16"/>
    <p:sldLayoutId id="2147483681" r:id="rId17"/>
    <p:sldLayoutId id="2147483682" r:id="rId18"/>
  </p:sldLayoutIdLst>
  <p:hf sldNum="0" hdr="0" ftr="0" dt="0"/>
  <p:txStyles>
    <p:titleStyle>
      <a:lvl1pPr algn="l" defTabSz="457200" rtl="0" eaLnBrk="1" latinLnBrk="0" hangingPunct="1">
        <a:spcBef>
          <a:spcPct val="0"/>
        </a:spcBef>
        <a:buNone/>
        <a:defRPr sz="2800" b="0" kern="1200" cap="all">
          <a:solidFill>
            <a:schemeClr val="tx1">
              <a:lumMod val="75000"/>
              <a:lumOff val="25000"/>
            </a:schemeClr>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Calibri" panose="020F0502020204030204" pitchFamily="34" charset="0"/>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Calibri" panose="020F0502020204030204" pitchFamily="34" charset="0"/>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Calibri" panose="020F0502020204030204" pitchFamily="34" charset="0"/>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Calibri" panose="020F0502020204030204" pitchFamily="34" charset="0"/>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9.png"/><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jpe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9.png"/><Relationship Id="rId9"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Прямоугольник 15">
            <a:extLst>
              <a:ext uri="{FF2B5EF4-FFF2-40B4-BE49-F238E27FC236}">
                <a16:creationId xmlns="" xmlns:a16="http://schemas.microsoft.com/office/drawing/2014/main" id="{E6C8E6EB-4C59-429B-97E4-72A058CFC4F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8" name="Прямоугольник 17">
            <a:extLst>
              <a:ext uri="{FF2B5EF4-FFF2-40B4-BE49-F238E27FC236}">
                <a16:creationId xmlns="" xmlns:a16="http://schemas.microsoft.com/office/drawing/2014/main" id="{B5B90362-AFCC-46A9-B41C-A257A8C5B31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0" name="Прямоугольник 19">
            <a:extLst>
              <a:ext uri="{FF2B5EF4-FFF2-40B4-BE49-F238E27FC236}">
                <a16:creationId xmlns="" xmlns:a16="http://schemas.microsoft.com/office/drawing/2014/main" id="{F71EF7F1-38BA-471D-8CD4-2A9AE8E3552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2" name="Прямоугольник 21">
            <a:extLst>
              <a:ext uri="{FF2B5EF4-FFF2-40B4-BE49-F238E27FC236}">
                <a16:creationId xmlns="" xmlns:a16="http://schemas.microsoft.com/office/drawing/2014/main" id="{C0524398-BFB4-4C4A-8317-83B8729F9B2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useBgFill="1">
        <p:nvSpPr>
          <p:cNvPr id="24" name="Прямоугольник 23">
            <a:extLst>
              <a:ext uri="{FF2B5EF4-FFF2-40B4-BE49-F238E27FC236}">
                <a16:creationId xmlns="" xmlns:a16="http://schemas.microsoft.com/office/drawing/2014/main" id="{C1FA8F66-3B85-411D-A2A6-A50DF3026D9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latin typeface="Calibri" panose="020F0502020204030204" pitchFamily="34" charset="0"/>
            </a:endParaRPr>
          </a:p>
        </p:txBody>
      </p:sp>
      <p:sp>
        <p:nvSpPr>
          <p:cNvPr id="26" name="Прямоугольник 25">
            <a:extLst>
              <a:ext uri="{FF2B5EF4-FFF2-40B4-BE49-F238E27FC236}">
                <a16:creationId xmlns="" xmlns:a16="http://schemas.microsoft.com/office/drawing/2014/main" id="{4179E790-E691-4202-B7FA-62924FC8D19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47234" y="4219240"/>
            <a:ext cx="11301984" cy="9499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8" name="Прямоугольник 27">
            <a:extLst>
              <a:ext uri="{FF2B5EF4-FFF2-40B4-BE49-F238E27FC236}">
                <a16:creationId xmlns="" xmlns:a16="http://schemas.microsoft.com/office/drawing/2014/main" id="{065EE0A0-4DA6-4AA2-A475-14DB03C55A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47234" y="4376057"/>
            <a:ext cx="11303626" cy="2034709"/>
          </a:xfrm>
          <a:prstGeom prst="rect">
            <a:avLst/>
          </a:prstGeom>
          <a:solidFill>
            <a:schemeClr val="bg1"/>
          </a:solidFill>
          <a:ln w="6350" cmpd="sng">
            <a:noFill/>
          </a:ln>
          <a:effectLst/>
        </p:spPr>
        <p:style>
          <a:lnRef idx="1">
            <a:schemeClr val="accent1"/>
          </a:lnRef>
          <a:fillRef idx="3">
            <a:schemeClr val="accent1"/>
          </a:fillRef>
          <a:effectRef idx="2">
            <a:schemeClr val="accent1"/>
          </a:effectRef>
          <a:fontRef idx="minor">
            <a:schemeClr val="lt1"/>
          </a:fontRef>
        </p:style>
      </p:sp>
      <p:sp>
        <p:nvSpPr>
          <p:cNvPr id="8" name="Заголовок 7"/>
          <p:cNvSpPr>
            <a:spLocks noGrp="1"/>
          </p:cNvSpPr>
          <p:nvPr>
            <p:ph type="ctrTitle"/>
          </p:nvPr>
        </p:nvSpPr>
        <p:spPr>
          <a:xfrm>
            <a:off x="609599" y="4314237"/>
            <a:ext cx="10965141" cy="1153007"/>
          </a:xfrm>
        </p:spPr>
        <p:txBody>
          <a:bodyPr vert="horz" lIns="91440" tIns="45720" rIns="91440" bIns="45720" rtlCol="0" anchor="b">
            <a:normAutofit/>
          </a:bodyPr>
          <a:lstStyle/>
          <a:p>
            <a:pPr rtl="0"/>
            <a:r>
              <a:rPr lang="en-US" sz="6600" b="1" dirty="0">
                <a:ln>
                  <a:solidFill>
                    <a:srgbClr val="FFFF00"/>
                  </a:solidFill>
                </a:ln>
                <a:solidFill>
                  <a:schemeClr val="tx1"/>
                </a:solidFill>
                <a:effectLst>
                  <a:glow rad="228600">
                    <a:schemeClr val="accent1">
                      <a:satMod val="175000"/>
                      <a:alpha val="40000"/>
                    </a:schemeClr>
                  </a:glow>
                  <a:outerShdw blurRad="38100" dist="38100" dir="2700000" algn="tl">
                    <a:srgbClr val="000000">
                      <a:alpha val="43137"/>
                    </a:srgbClr>
                  </a:outerShdw>
                </a:effectLst>
              </a:rPr>
              <a:t>REACTIVE 8000</a:t>
            </a:r>
            <a:endParaRPr lang="ru-RU" sz="6600" b="1" dirty="0">
              <a:ln>
                <a:solidFill>
                  <a:srgbClr val="FFFF00"/>
                </a:solidFill>
              </a:ln>
              <a:solidFill>
                <a:schemeClr val="tx1"/>
              </a:solidFill>
              <a:effectLst>
                <a:glow rad="228600">
                  <a:schemeClr val="accent1">
                    <a:satMod val="175000"/>
                    <a:alpha val="40000"/>
                  </a:schemeClr>
                </a:glow>
                <a:outerShdw blurRad="38100" dist="38100" dir="2700000" algn="tl">
                  <a:srgbClr val="000000">
                    <a:alpha val="43137"/>
                  </a:srgbClr>
                </a:outerShdw>
              </a:effectLst>
            </a:endParaRPr>
          </a:p>
        </p:txBody>
      </p:sp>
      <p:sp>
        <p:nvSpPr>
          <p:cNvPr id="9" name="Подзаголовок 8"/>
          <p:cNvSpPr>
            <a:spLocks noGrp="1"/>
          </p:cNvSpPr>
          <p:nvPr>
            <p:ph type="subTitle" idx="1"/>
          </p:nvPr>
        </p:nvSpPr>
        <p:spPr>
          <a:xfrm>
            <a:off x="609598" y="5504576"/>
            <a:ext cx="10965142" cy="447491"/>
          </a:xfrm>
        </p:spPr>
        <p:txBody>
          <a:bodyPr vert="horz" lIns="91440" tIns="45720" rIns="91440" bIns="45720" rtlCol="0" anchor="t">
            <a:normAutofit/>
          </a:bodyPr>
          <a:lstStyle/>
          <a:p>
            <a:pPr algn="just">
              <a:lnSpc>
                <a:spcPct val="115000"/>
              </a:lnSpc>
              <a:spcAft>
                <a:spcPts val="1000"/>
              </a:spcAft>
            </a:pPr>
            <a:r>
              <a:rPr lang="en-US" sz="1800" dirty="0">
                <a:effectLst>
                  <a:glow rad="139700">
                    <a:schemeClr val="accent1">
                      <a:satMod val="175000"/>
                      <a:alpha val="40000"/>
                    </a:schemeClr>
                  </a:glow>
                </a:effectLst>
                <a:latin typeface="Calibri" panose="020F0502020204030204" pitchFamily="34" charset="0"/>
                <a:ea typeface="Calibri" panose="020F0502020204030204" pitchFamily="34" charset="0"/>
                <a:cs typeface="Times New Roman" panose="02020603050405020304" pitchFamily="18" charset="0"/>
              </a:rPr>
              <a:t>financial indicators</a:t>
            </a:r>
            <a:endParaRPr lang="ru-RU" dirty="0"/>
          </a:p>
        </p:txBody>
      </p:sp>
      <p:pic>
        <p:nvPicPr>
          <p:cNvPr id="3" name="Рисунок 2">
            <a:extLst>
              <a:ext uri="{FF2B5EF4-FFF2-40B4-BE49-F238E27FC236}">
                <a16:creationId xmlns="" xmlns:a16="http://schemas.microsoft.com/office/drawing/2014/main" id="{56CCB53B-8681-4927-B2A6-07DBAA8FE2FE}"/>
              </a:ext>
            </a:extLst>
          </p:cNvPr>
          <p:cNvPicPr>
            <a:picLocks noChangeAspect="1"/>
          </p:cNvPicPr>
          <p:nvPr/>
        </p:nvPicPr>
        <p:blipFill>
          <a:blip r:embed="rId3">
            <a:extLst>
              <a:ext uri="{BEBA8EAE-BF5A-486C-A8C5-ECC9F3942E4B}">
                <a14:imgProps xmlns="" xmlns:a14="http://schemas.microsoft.com/office/drawing/2010/main">
                  <a14:imgLayer r:embed="rId4">
                    <a14:imgEffect>
                      <a14:backgroundRemoval t="10000" b="90000" l="10000" r="90000"/>
                    </a14:imgEffect>
                  </a14:imgLayer>
                </a14:imgProps>
              </a:ext>
            </a:extLst>
          </a:blip>
          <a:stretch>
            <a:fillRect/>
          </a:stretch>
        </p:blipFill>
        <p:spPr>
          <a:xfrm>
            <a:off x="9195881" y="4219240"/>
            <a:ext cx="2555679" cy="2760133"/>
          </a:xfrm>
          <a:prstGeom prst="rect">
            <a:avLst/>
          </a:prstGeom>
          <a:effectLst>
            <a:glow rad="139700">
              <a:schemeClr val="accent4">
                <a:satMod val="175000"/>
                <a:alpha val="40000"/>
              </a:schemeClr>
            </a:glow>
          </a:effectLst>
        </p:spPr>
      </p:pic>
      <p:sp>
        <p:nvSpPr>
          <p:cNvPr id="4" name="Овал 3">
            <a:extLst>
              <a:ext uri="{FF2B5EF4-FFF2-40B4-BE49-F238E27FC236}">
                <a16:creationId xmlns="" xmlns:a16="http://schemas.microsoft.com/office/drawing/2014/main" id="{906403E3-0CB8-4D52-9A01-BEFA26AFB416}"/>
              </a:ext>
            </a:extLst>
          </p:cNvPr>
          <p:cNvSpPr/>
          <p:nvPr/>
        </p:nvSpPr>
        <p:spPr>
          <a:xfrm>
            <a:off x="799496" y="-342161"/>
            <a:ext cx="1058333" cy="57076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4" name="Рисунок 13">
            <a:extLst>
              <a:ext uri="{FF2B5EF4-FFF2-40B4-BE49-F238E27FC236}">
                <a16:creationId xmlns="" xmlns:a16="http://schemas.microsoft.com/office/drawing/2014/main" id="{54419B12-25FC-4423-8171-05613725B805}"/>
              </a:ext>
            </a:extLst>
          </p:cNvPr>
          <p:cNvPicPr>
            <a:picLocks noChangeAspect="1"/>
          </p:cNvPicPr>
          <p:nvPr/>
        </p:nvPicPr>
        <p:blipFill rotWithShape="1">
          <a:blip r:embed="rId5"/>
          <a:srcRect t="18693" b="2392"/>
          <a:stretch/>
        </p:blipFill>
        <p:spPr>
          <a:xfrm>
            <a:off x="0" y="-355308"/>
            <a:ext cx="12192000" cy="4806540"/>
          </a:xfrm>
          <a:prstGeom prst="rect">
            <a:avLst/>
          </a:prstGeom>
        </p:spPr>
      </p:pic>
    </p:spTree>
    <p:extLst>
      <p:ext uri="{BB962C8B-B14F-4D97-AF65-F5344CB8AC3E}">
        <p14:creationId xmlns=""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Прямоугольник: скругленные углы 26">
            <a:extLst>
              <a:ext uri="{FF2B5EF4-FFF2-40B4-BE49-F238E27FC236}">
                <a16:creationId xmlns="" xmlns:a16="http://schemas.microsoft.com/office/drawing/2014/main" id="{7C8C27D4-BB85-41D9-A723-91EB9D72F74F}"/>
              </a:ext>
            </a:extLst>
          </p:cNvPr>
          <p:cNvSpPr/>
          <p:nvPr/>
        </p:nvSpPr>
        <p:spPr>
          <a:xfrm>
            <a:off x="632312" y="1659801"/>
            <a:ext cx="10630355" cy="2618285"/>
          </a:xfrm>
          <a:prstGeom prst="roundRect">
            <a:avLst>
              <a:gd name="adj" fmla="val 10000"/>
            </a:avLst>
          </a:prstGeom>
          <a:solidFill>
            <a:schemeClr val="bg1"/>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sp>
      <p:pic>
        <p:nvPicPr>
          <p:cNvPr id="25" name="Рисунок 24">
            <a:extLst>
              <a:ext uri="{FF2B5EF4-FFF2-40B4-BE49-F238E27FC236}">
                <a16:creationId xmlns="" xmlns:a16="http://schemas.microsoft.com/office/drawing/2014/main" id="{9EC9C6B8-4BD8-4408-89F7-4617E38A844D}"/>
              </a:ext>
            </a:extLst>
          </p:cNvPr>
          <p:cNvPicPr>
            <a:picLocks noChangeAspect="1"/>
          </p:cNvPicPr>
          <p:nvPr/>
        </p:nvPicPr>
        <p:blipFill rotWithShape="1">
          <a:blip r:embed="rId3"/>
          <a:srcRect t="-4231" b="63589"/>
          <a:stretch/>
        </p:blipFill>
        <p:spPr>
          <a:xfrm>
            <a:off x="1" y="3930116"/>
            <a:ext cx="12192000" cy="2927884"/>
          </a:xfrm>
          <a:prstGeom prst="rect">
            <a:avLst/>
          </a:prstGeom>
        </p:spPr>
      </p:pic>
      <p:grpSp>
        <p:nvGrpSpPr>
          <p:cNvPr id="2" name="Группа 1" descr="Графический элемент SmartArt">
            <a:extLst>
              <a:ext uri="{FF2B5EF4-FFF2-40B4-BE49-F238E27FC236}">
                <a16:creationId xmlns="" xmlns:a16="http://schemas.microsoft.com/office/drawing/2014/main" id="{B8A3D420-A4F5-43CA-B59D-AA83A140A009}"/>
              </a:ext>
            </a:extLst>
          </p:cNvPr>
          <p:cNvGrpSpPr/>
          <p:nvPr/>
        </p:nvGrpSpPr>
        <p:grpSpPr>
          <a:xfrm>
            <a:off x="632313" y="1639614"/>
            <a:ext cx="10630355" cy="3785039"/>
            <a:chOff x="632313" y="1639614"/>
            <a:chExt cx="10630355" cy="3785039"/>
          </a:xfrm>
        </p:grpSpPr>
        <p:sp>
          <p:nvSpPr>
            <p:cNvPr id="6" name="Полилиния: фигура 5">
              <a:extLst>
                <a:ext uri="{FF2B5EF4-FFF2-40B4-BE49-F238E27FC236}">
                  <a16:creationId xmlns="" xmlns:a16="http://schemas.microsoft.com/office/drawing/2014/main" id="{266496A3-0C39-4522-B8BD-D435178A60AE}"/>
                </a:ext>
              </a:extLst>
            </p:cNvPr>
            <p:cNvSpPr/>
            <p:nvPr/>
          </p:nvSpPr>
          <p:spPr>
            <a:xfrm>
              <a:off x="632313" y="1639615"/>
              <a:ext cx="3417635" cy="3785038"/>
            </a:xfrm>
            <a:custGeom>
              <a:avLst/>
              <a:gdLst>
                <a:gd name="connsiteX0" fmla="*/ 224765 w 3417634"/>
                <a:gd name="connsiteY0" fmla="*/ 0 h 2140622"/>
                <a:gd name="connsiteX1" fmla="*/ 3192869 w 3417634"/>
                <a:gd name="connsiteY1" fmla="*/ 0 h 2140622"/>
                <a:gd name="connsiteX2" fmla="*/ 3417634 w 3417634"/>
                <a:gd name="connsiteY2" fmla="*/ 224765 h 2140622"/>
                <a:gd name="connsiteX3" fmla="*/ 3417634 w 3417634"/>
                <a:gd name="connsiteY3" fmla="*/ 2140622 h 2140622"/>
                <a:gd name="connsiteX4" fmla="*/ 3417634 w 3417634"/>
                <a:gd name="connsiteY4" fmla="*/ 2140622 h 2140622"/>
                <a:gd name="connsiteX5" fmla="*/ 0 w 3417634"/>
                <a:gd name="connsiteY5" fmla="*/ 2140622 h 2140622"/>
                <a:gd name="connsiteX6" fmla="*/ 0 w 3417634"/>
                <a:gd name="connsiteY6" fmla="*/ 2140622 h 2140622"/>
                <a:gd name="connsiteX7" fmla="*/ 0 w 3417634"/>
                <a:gd name="connsiteY7" fmla="*/ 224765 h 2140622"/>
                <a:gd name="connsiteX8" fmla="*/ 224765 w 3417634"/>
                <a:gd name="connsiteY8" fmla="*/ 0 h 214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7634" h="2140622">
                  <a:moveTo>
                    <a:pt x="3192869" y="2140622"/>
                  </a:moveTo>
                  <a:lnTo>
                    <a:pt x="224765" y="2140622"/>
                  </a:lnTo>
                  <a:cubicBezTo>
                    <a:pt x="100631" y="2140622"/>
                    <a:pt x="0" y="2039991"/>
                    <a:pt x="0" y="1915857"/>
                  </a:cubicBezTo>
                  <a:lnTo>
                    <a:pt x="0" y="0"/>
                  </a:lnTo>
                  <a:lnTo>
                    <a:pt x="0" y="0"/>
                  </a:lnTo>
                  <a:lnTo>
                    <a:pt x="3417634" y="0"/>
                  </a:lnTo>
                  <a:lnTo>
                    <a:pt x="3417634" y="0"/>
                  </a:lnTo>
                  <a:lnTo>
                    <a:pt x="3417634" y="1915857"/>
                  </a:lnTo>
                  <a:cubicBezTo>
                    <a:pt x="3417634" y="2039991"/>
                    <a:pt x="3317003" y="2140622"/>
                    <a:pt x="3192869" y="2140622"/>
                  </a:cubicBezTo>
                  <a:close/>
                </a:path>
              </a:pathLst>
            </a:custGeom>
            <a:ln/>
          </p:spPr>
          <p:style>
            <a:lnRef idx="1">
              <a:schemeClr val="accent4"/>
            </a:lnRef>
            <a:fillRef idx="3">
              <a:schemeClr val="accent4"/>
            </a:fillRef>
            <a:effectRef idx="2">
              <a:schemeClr val="accent4"/>
            </a:effectRef>
            <a:fontRef idx="minor">
              <a:schemeClr val="lt1"/>
            </a:fontRef>
          </p:style>
          <p:txBody>
            <a:bodyPr spcFirstLastPara="0" vert="horz" wrap="square" lIns="321864" tIns="256033" rIns="321865" bIns="321864" numCol="1" spcCol="1270" rtlCol="0" anchor="t" anchorCtr="0">
              <a:noAutofit/>
            </a:bodyPr>
            <a:lstStyle/>
            <a:p>
              <a:pPr algn="ctr" defTabSz="1600200">
                <a:lnSpc>
                  <a:spcPct val="90000"/>
                </a:lnSpc>
                <a:spcBef>
                  <a:spcPct val="0"/>
                </a:spcBef>
                <a:spcAft>
                  <a:spcPct val="35000"/>
                </a:spcAft>
              </a:pPr>
              <a:r>
                <a:rPr lang="en-US" sz="4000" b="1" cap="all" dirty="0">
                  <a:ln>
                    <a:solidFill>
                      <a:srgbClr val="FFFF00"/>
                    </a:solidFill>
                  </a:ln>
                  <a:solidFill>
                    <a:schemeClr val="bg1"/>
                  </a:solidFill>
                  <a:effectLst>
                    <a:glow rad="228600">
                      <a:schemeClr val="accent1">
                        <a:satMod val="175000"/>
                        <a:alpha val="40000"/>
                      </a:schemeClr>
                    </a:glow>
                    <a:outerShdw blurRad="38100" dist="38100" dir="2700000" algn="tl">
                      <a:srgbClr val="000000">
                        <a:alpha val="43137"/>
                      </a:srgbClr>
                    </a:outerShdw>
                  </a:effectLst>
                  <a:latin typeface="Calibri" panose="020F0502020204030204" pitchFamily="34" charset="0"/>
                  <a:ea typeface="+mj-ea"/>
                  <a:cs typeface="+mj-cs"/>
                </a:rPr>
                <a:t>STANDART</a:t>
              </a:r>
              <a:endParaRPr lang="ru-RU" sz="4000" b="1" cap="all" dirty="0">
                <a:ln>
                  <a:solidFill>
                    <a:srgbClr val="FFFF00"/>
                  </a:solidFill>
                </a:ln>
                <a:solidFill>
                  <a:schemeClr val="bg1"/>
                </a:solidFill>
                <a:effectLst>
                  <a:glow rad="228600">
                    <a:schemeClr val="accent1">
                      <a:satMod val="175000"/>
                      <a:alpha val="40000"/>
                    </a:schemeClr>
                  </a:glow>
                  <a:outerShdw blurRad="38100" dist="38100" dir="2700000" algn="tl">
                    <a:srgbClr val="000000">
                      <a:alpha val="43137"/>
                    </a:srgbClr>
                  </a:outerShdw>
                </a:effectLst>
                <a:latin typeface="Calibri" panose="020F0502020204030204" pitchFamily="34" charset="0"/>
                <a:ea typeface="+mj-ea"/>
                <a:cs typeface="+mj-cs"/>
              </a:endParaRPr>
            </a:p>
            <a:p>
              <a:pPr marL="0" lvl="0" indent="0" algn="ctr" defTabSz="1600200" rtl="0">
                <a:lnSpc>
                  <a:spcPct val="90000"/>
                </a:lnSpc>
                <a:spcBef>
                  <a:spcPct val="0"/>
                </a:spcBef>
                <a:spcAft>
                  <a:spcPct val="35000"/>
                </a:spcAft>
                <a:buNone/>
              </a:pPr>
              <a:r>
                <a:rPr lang="en-US" sz="2000" i="1" kern="1200" noProof="0" dirty="0">
                  <a:solidFill>
                    <a:schemeClr val="tx1"/>
                  </a:solidFill>
                  <a:latin typeface="Calibri" panose="020F0502020204030204" pitchFamily="34" charset="0"/>
                </a:rPr>
                <a:t>amount of </a:t>
              </a:r>
              <a:r>
                <a:rPr lang="en-US" sz="2000" i="1" kern="1200" noProof="0" dirty="0" smtClean="0">
                  <a:solidFill>
                    <a:schemeClr val="tx1"/>
                  </a:solidFill>
                  <a:latin typeface="Calibri" panose="020F0502020204030204" pitchFamily="34" charset="0"/>
                </a:rPr>
                <a:t>all investments</a:t>
              </a:r>
            </a:p>
            <a:p>
              <a:pPr marL="0" lvl="0" indent="0" algn="ctr" defTabSz="1600200" rtl="0">
                <a:lnSpc>
                  <a:spcPct val="90000"/>
                </a:lnSpc>
                <a:spcBef>
                  <a:spcPct val="0"/>
                </a:spcBef>
                <a:spcAft>
                  <a:spcPct val="35000"/>
                </a:spcAft>
                <a:buNone/>
              </a:pPr>
              <a:r>
                <a:rPr lang="en-US" sz="2000" i="1" dirty="0" smtClean="0">
                  <a:solidFill>
                    <a:schemeClr val="tx1"/>
                  </a:solidFill>
                  <a:latin typeface="Calibri" panose="020F0502020204030204" pitchFamily="34" charset="0"/>
                </a:rPr>
                <a:t>(include goods)</a:t>
              </a:r>
              <a:endParaRPr lang="ru-RU" sz="2000" i="1" kern="1200" noProof="0" dirty="0">
                <a:solidFill>
                  <a:schemeClr val="tx1"/>
                </a:solidFill>
                <a:latin typeface="Calibri" panose="020F0502020204030204" pitchFamily="34" charset="0"/>
              </a:endParaRPr>
            </a:p>
            <a:p>
              <a:pPr marL="0" lvl="0" indent="0" algn="ctr" defTabSz="1600200" rtl="0">
                <a:lnSpc>
                  <a:spcPct val="90000"/>
                </a:lnSpc>
                <a:spcBef>
                  <a:spcPct val="0"/>
                </a:spcBef>
                <a:spcAft>
                  <a:spcPct val="35000"/>
                </a:spcAft>
                <a:buNone/>
              </a:pPr>
              <a:r>
                <a:rPr lang="ru-RU" sz="3200" i="1" kern="1200" dirty="0">
                  <a:solidFill>
                    <a:prstClr val="black"/>
                  </a:solidFill>
                  <a:effectLst>
                    <a:outerShdw blurRad="38100" dist="38100" dir="2700000" algn="tl">
                      <a:srgbClr val="000000">
                        <a:alpha val="43137"/>
                      </a:srgbClr>
                    </a:outerShdw>
                  </a:effectLst>
                  <a:latin typeface="Calibri" panose="020F0502020204030204" pitchFamily="34" charset="0"/>
                  <a:ea typeface="+mn-ea"/>
                  <a:cs typeface="+mn-cs"/>
                </a:rPr>
                <a:t>€ </a:t>
              </a:r>
              <a:r>
                <a:rPr lang="ru-RU" sz="3200" i="1" kern="1200" noProof="0" dirty="0">
                  <a:solidFill>
                    <a:schemeClr val="tx1"/>
                  </a:solidFill>
                  <a:effectLst>
                    <a:outerShdw blurRad="38100" dist="38100" dir="2700000" algn="tl">
                      <a:srgbClr val="000000">
                        <a:alpha val="43137"/>
                      </a:srgbClr>
                    </a:outerShdw>
                  </a:effectLst>
                  <a:latin typeface="Calibri" panose="020F0502020204030204" pitchFamily="34" charset="0"/>
                </a:rPr>
                <a:t>3200</a:t>
              </a:r>
              <a:endParaRPr lang="ru-RU" sz="3200" kern="1200" noProof="0" dirty="0">
                <a:solidFill>
                  <a:schemeClr val="tx1"/>
                </a:solidFill>
                <a:effectLst>
                  <a:outerShdw blurRad="38100" dist="38100" dir="2700000" algn="tl">
                    <a:srgbClr val="000000">
                      <a:alpha val="43137"/>
                    </a:srgbClr>
                  </a:outerShdw>
                </a:effectLst>
                <a:latin typeface="Calibri" panose="020F0502020204030204" pitchFamily="34" charset="0"/>
              </a:endParaRPr>
            </a:p>
          </p:txBody>
        </p:sp>
        <p:sp>
          <p:nvSpPr>
            <p:cNvPr id="8" name="Полилиния: фигура 7">
              <a:extLst>
                <a:ext uri="{FF2B5EF4-FFF2-40B4-BE49-F238E27FC236}">
                  <a16:creationId xmlns="" xmlns:a16="http://schemas.microsoft.com/office/drawing/2014/main" id="{8B51F3E6-49B6-474E-A11F-20CD24177E82}"/>
                </a:ext>
              </a:extLst>
            </p:cNvPr>
            <p:cNvSpPr/>
            <p:nvPr/>
          </p:nvSpPr>
          <p:spPr>
            <a:xfrm>
              <a:off x="4354436" y="1639614"/>
              <a:ext cx="3289634" cy="3785039"/>
            </a:xfrm>
            <a:custGeom>
              <a:avLst/>
              <a:gdLst>
                <a:gd name="connsiteX0" fmla="*/ 224765 w 3289634"/>
                <a:gd name="connsiteY0" fmla="*/ 0 h 2140622"/>
                <a:gd name="connsiteX1" fmla="*/ 3064869 w 3289634"/>
                <a:gd name="connsiteY1" fmla="*/ 0 h 2140622"/>
                <a:gd name="connsiteX2" fmla="*/ 3289634 w 3289634"/>
                <a:gd name="connsiteY2" fmla="*/ 224765 h 2140622"/>
                <a:gd name="connsiteX3" fmla="*/ 3289634 w 3289634"/>
                <a:gd name="connsiteY3" fmla="*/ 2140622 h 2140622"/>
                <a:gd name="connsiteX4" fmla="*/ 3289634 w 3289634"/>
                <a:gd name="connsiteY4" fmla="*/ 2140622 h 2140622"/>
                <a:gd name="connsiteX5" fmla="*/ 0 w 3289634"/>
                <a:gd name="connsiteY5" fmla="*/ 2140622 h 2140622"/>
                <a:gd name="connsiteX6" fmla="*/ 0 w 3289634"/>
                <a:gd name="connsiteY6" fmla="*/ 2140622 h 2140622"/>
                <a:gd name="connsiteX7" fmla="*/ 0 w 3289634"/>
                <a:gd name="connsiteY7" fmla="*/ 224765 h 2140622"/>
                <a:gd name="connsiteX8" fmla="*/ 224765 w 3289634"/>
                <a:gd name="connsiteY8" fmla="*/ 0 h 214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9634" h="2140622">
                  <a:moveTo>
                    <a:pt x="3064869" y="2140622"/>
                  </a:moveTo>
                  <a:lnTo>
                    <a:pt x="224765" y="2140622"/>
                  </a:lnTo>
                  <a:cubicBezTo>
                    <a:pt x="100631" y="2140622"/>
                    <a:pt x="0" y="2039991"/>
                    <a:pt x="0" y="1915857"/>
                  </a:cubicBezTo>
                  <a:lnTo>
                    <a:pt x="0" y="0"/>
                  </a:lnTo>
                  <a:lnTo>
                    <a:pt x="0" y="0"/>
                  </a:lnTo>
                  <a:lnTo>
                    <a:pt x="3289634" y="0"/>
                  </a:lnTo>
                  <a:lnTo>
                    <a:pt x="3289634" y="0"/>
                  </a:lnTo>
                  <a:lnTo>
                    <a:pt x="3289634" y="1915857"/>
                  </a:lnTo>
                  <a:cubicBezTo>
                    <a:pt x="3289634" y="2039991"/>
                    <a:pt x="3189003" y="2140622"/>
                    <a:pt x="3064869" y="2140622"/>
                  </a:cubicBezTo>
                  <a:close/>
                </a:path>
              </a:pathLst>
            </a:custGeom>
            <a:ln/>
          </p:spPr>
          <p:style>
            <a:lnRef idx="0">
              <a:schemeClr val="accent1"/>
            </a:lnRef>
            <a:fillRef idx="3">
              <a:schemeClr val="accent1"/>
            </a:fillRef>
            <a:effectRef idx="3">
              <a:schemeClr val="accent1"/>
            </a:effectRef>
            <a:fontRef idx="minor">
              <a:schemeClr val="lt1"/>
            </a:fontRef>
          </p:style>
          <p:txBody>
            <a:bodyPr spcFirstLastPara="0" vert="horz" wrap="square" lIns="321864" tIns="256032" rIns="321864" bIns="321865" numCol="1" spcCol="1270" rtlCol="0" anchor="t" anchorCtr="0">
              <a:noAutofit/>
            </a:bodyPr>
            <a:lstStyle/>
            <a:p>
              <a:pPr marL="0" lvl="0" indent="0" algn="ctr" defTabSz="1600200" rtl="0">
                <a:lnSpc>
                  <a:spcPct val="90000"/>
                </a:lnSpc>
                <a:spcBef>
                  <a:spcPct val="0"/>
                </a:spcBef>
                <a:spcAft>
                  <a:spcPct val="35000"/>
                </a:spcAft>
                <a:buNone/>
              </a:pPr>
              <a:r>
                <a:rPr lang="en-US" sz="4000" b="1" cap="all" dirty="0">
                  <a:ln>
                    <a:solidFill>
                      <a:srgbClr val="FFFF00"/>
                    </a:solidFill>
                  </a:ln>
                  <a:solidFill>
                    <a:schemeClr val="bg1"/>
                  </a:solidFill>
                  <a:effectLst>
                    <a:glow rad="228600">
                      <a:schemeClr val="accent1">
                        <a:satMod val="175000"/>
                        <a:alpha val="40000"/>
                      </a:schemeClr>
                    </a:glow>
                    <a:outerShdw blurRad="38100" dist="38100" dir="2700000" algn="tl">
                      <a:srgbClr val="000000">
                        <a:alpha val="43137"/>
                      </a:srgbClr>
                    </a:outerShdw>
                  </a:effectLst>
                  <a:latin typeface="Calibri" panose="020F0502020204030204" pitchFamily="34" charset="0"/>
                  <a:ea typeface="+mj-ea"/>
                  <a:cs typeface="+mj-cs"/>
                </a:rPr>
                <a:t>BUSINESS</a:t>
              </a:r>
              <a:endParaRPr lang="ru-RU" sz="4000" b="1" cap="all" dirty="0">
                <a:ln>
                  <a:solidFill>
                    <a:srgbClr val="FFFF00"/>
                  </a:solidFill>
                </a:ln>
                <a:solidFill>
                  <a:schemeClr val="bg1"/>
                </a:solidFill>
                <a:effectLst>
                  <a:glow rad="228600">
                    <a:schemeClr val="accent1">
                      <a:satMod val="175000"/>
                      <a:alpha val="40000"/>
                    </a:schemeClr>
                  </a:glow>
                  <a:outerShdw blurRad="38100" dist="38100" dir="2700000" algn="tl">
                    <a:srgbClr val="000000">
                      <a:alpha val="43137"/>
                    </a:srgbClr>
                  </a:outerShdw>
                </a:effectLst>
                <a:latin typeface="Calibri" panose="020F0502020204030204" pitchFamily="34" charset="0"/>
                <a:ea typeface="+mj-ea"/>
                <a:cs typeface="+mj-cs"/>
              </a:endParaRPr>
            </a:p>
            <a:p>
              <a:pPr lvl="0" algn="ctr" defTabSz="1600200">
                <a:lnSpc>
                  <a:spcPct val="90000"/>
                </a:lnSpc>
                <a:spcBef>
                  <a:spcPct val="0"/>
                </a:spcBef>
                <a:spcAft>
                  <a:spcPct val="35000"/>
                </a:spcAft>
              </a:pPr>
              <a:r>
                <a:rPr lang="en-US" sz="2000" i="1" dirty="0" smtClean="0">
                  <a:solidFill>
                    <a:schemeClr val="tx1"/>
                  </a:solidFill>
                  <a:latin typeface="Calibri" panose="020F0502020204030204" pitchFamily="34" charset="0"/>
                </a:rPr>
                <a:t>amount of all investments</a:t>
              </a:r>
            </a:p>
            <a:p>
              <a:pPr lvl="0" algn="ctr" defTabSz="1600200">
                <a:lnSpc>
                  <a:spcPct val="90000"/>
                </a:lnSpc>
                <a:spcBef>
                  <a:spcPct val="0"/>
                </a:spcBef>
                <a:spcAft>
                  <a:spcPct val="35000"/>
                </a:spcAft>
              </a:pPr>
              <a:r>
                <a:rPr lang="en-US" sz="2000" i="1" dirty="0" smtClean="0">
                  <a:solidFill>
                    <a:schemeClr val="tx1"/>
                  </a:solidFill>
                  <a:latin typeface="Calibri" panose="020F0502020204030204" pitchFamily="34" charset="0"/>
                </a:rPr>
                <a:t>(include goods)</a:t>
              </a:r>
              <a:endParaRPr lang="ru-RU" sz="2000" i="1" dirty="0" smtClean="0">
                <a:solidFill>
                  <a:schemeClr val="tx1"/>
                </a:solidFill>
                <a:latin typeface="Calibri" panose="020F0502020204030204" pitchFamily="34" charset="0"/>
              </a:endParaRPr>
            </a:p>
            <a:p>
              <a:pPr marL="0" lvl="0" indent="0" algn="ctr" defTabSz="1600200" rtl="0">
                <a:lnSpc>
                  <a:spcPct val="90000"/>
                </a:lnSpc>
                <a:spcBef>
                  <a:spcPct val="0"/>
                </a:spcBef>
                <a:spcAft>
                  <a:spcPct val="35000"/>
                </a:spcAft>
                <a:buNone/>
              </a:pPr>
              <a:r>
                <a:rPr lang="ru-RU" sz="3200" i="1" kern="1200" dirty="0" smtClean="0">
                  <a:solidFill>
                    <a:prstClr val="black"/>
                  </a:solidFill>
                  <a:effectLst>
                    <a:outerShdw blurRad="38100" dist="38100" dir="2700000" algn="tl">
                      <a:srgbClr val="000000">
                        <a:alpha val="43137"/>
                      </a:srgbClr>
                    </a:outerShdw>
                  </a:effectLst>
                  <a:latin typeface="Calibri" panose="020F0502020204030204" pitchFamily="34" charset="0"/>
                  <a:ea typeface="+mn-ea"/>
                  <a:cs typeface="+mn-cs"/>
                </a:rPr>
                <a:t>€ </a:t>
              </a:r>
              <a:r>
                <a:rPr lang="ru-RU" sz="3200" i="1" kern="1200" noProof="0" dirty="0">
                  <a:solidFill>
                    <a:schemeClr val="tx1"/>
                  </a:solidFill>
                  <a:effectLst>
                    <a:outerShdw blurRad="38100" dist="38100" dir="2700000" algn="tl">
                      <a:srgbClr val="000000">
                        <a:alpha val="43137"/>
                      </a:srgbClr>
                    </a:outerShdw>
                  </a:effectLst>
                  <a:latin typeface="Calibri" panose="020F0502020204030204" pitchFamily="34" charset="0"/>
                </a:rPr>
                <a:t>3950</a:t>
              </a:r>
              <a:endParaRPr lang="ru-RU" sz="4400" kern="1200" noProof="0" dirty="0">
                <a:solidFill>
                  <a:schemeClr val="accent1"/>
                </a:solidFill>
                <a:effectLst>
                  <a:outerShdw blurRad="38100" dist="38100" dir="2700000" algn="tl">
                    <a:srgbClr val="000000">
                      <a:alpha val="43137"/>
                    </a:srgbClr>
                  </a:outerShdw>
                </a:effectLst>
                <a:latin typeface="Calibri" panose="020F0502020204030204" pitchFamily="34" charset="0"/>
              </a:endParaRPr>
            </a:p>
          </p:txBody>
        </p:sp>
        <p:sp>
          <p:nvSpPr>
            <p:cNvPr id="11" name="Полилиния: фигура 10">
              <a:extLst>
                <a:ext uri="{FF2B5EF4-FFF2-40B4-BE49-F238E27FC236}">
                  <a16:creationId xmlns="" xmlns:a16="http://schemas.microsoft.com/office/drawing/2014/main" id="{C04B4F78-5478-48A8-A7C5-ACE83D1BE281}"/>
                </a:ext>
              </a:extLst>
            </p:cNvPr>
            <p:cNvSpPr/>
            <p:nvPr/>
          </p:nvSpPr>
          <p:spPr>
            <a:xfrm>
              <a:off x="7973034" y="1639615"/>
              <a:ext cx="3289634" cy="3785038"/>
            </a:xfrm>
            <a:custGeom>
              <a:avLst/>
              <a:gdLst>
                <a:gd name="connsiteX0" fmla="*/ 224765 w 3289634"/>
                <a:gd name="connsiteY0" fmla="*/ 0 h 2140622"/>
                <a:gd name="connsiteX1" fmla="*/ 3064869 w 3289634"/>
                <a:gd name="connsiteY1" fmla="*/ 0 h 2140622"/>
                <a:gd name="connsiteX2" fmla="*/ 3289634 w 3289634"/>
                <a:gd name="connsiteY2" fmla="*/ 224765 h 2140622"/>
                <a:gd name="connsiteX3" fmla="*/ 3289634 w 3289634"/>
                <a:gd name="connsiteY3" fmla="*/ 2140622 h 2140622"/>
                <a:gd name="connsiteX4" fmla="*/ 3289634 w 3289634"/>
                <a:gd name="connsiteY4" fmla="*/ 2140622 h 2140622"/>
                <a:gd name="connsiteX5" fmla="*/ 0 w 3289634"/>
                <a:gd name="connsiteY5" fmla="*/ 2140622 h 2140622"/>
                <a:gd name="connsiteX6" fmla="*/ 0 w 3289634"/>
                <a:gd name="connsiteY6" fmla="*/ 2140622 h 2140622"/>
                <a:gd name="connsiteX7" fmla="*/ 0 w 3289634"/>
                <a:gd name="connsiteY7" fmla="*/ 224765 h 2140622"/>
                <a:gd name="connsiteX8" fmla="*/ 224765 w 3289634"/>
                <a:gd name="connsiteY8" fmla="*/ 0 h 214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9634" h="2140622">
                  <a:moveTo>
                    <a:pt x="3064869" y="2140622"/>
                  </a:moveTo>
                  <a:lnTo>
                    <a:pt x="224765" y="2140622"/>
                  </a:lnTo>
                  <a:cubicBezTo>
                    <a:pt x="100631" y="2140622"/>
                    <a:pt x="0" y="2039991"/>
                    <a:pt x="0" y="1915857"/>
                  </a:cubicBezTo>
                  <a:lnTo>
                    <a:pt x="0" y="0"/>
                  </a:lnTo>
                  <a:lnTo>
                    <a:pt x="0" y="0"/>
                  </a:lnTo>
                  <a:lnTo>
                    <a:pt x="3289634" y="0"/>
                  </a:lnTo>
                  <a:lnTo>
                    <a:pt x="3289634" y="0"/>
                  </a:lnTo>
                  <a:lnTo>
                    <a:pt x="3289634" y="1915857"/>
                  </a:lnTo>
                  <a:cubicBezTo>
                    <a:pt x="3289634" y="2039991"/>
                    <a:pt x="3189003" y="2140622"/>
                    <a:pt x="3064869" y="2140622"/>
                  </a:cubicBezTo>
                  <a:close/>
                </a:path>
              </a:pathLst>
            </a:custGeom>
            <a:ln/>
          </p:spPr>
          <p:style>
            <a:lnRef idx="0">
              <a:schemeClr val="accent2"/>
            </a:lnRef>
            <a:fillRef idx="3">
              <a:schemeClr val="accent2"/>
            </a:fillRef>
            <a:effectRef idx="3">
              <a:schemeClr val="accent2"/>
            </a:effectRef>
            <a:fontRef idx="minor">
              <a:schemeClr val="lt1"/>
            </a:fontRef>
          </p:style>
          <p:txBody>
            <a:bodyPr spcFirstLastPara="0" vert="horz" wrap="square" lIns="321864" tIns="256033" rIns="321864" bIns="321864" numCol="1" spcCol="1270" rtlCol="0" anchor="t" anchorCtr="0">
              <a:noAutofit/>
            </a:bodyPr>
            <a:lstStyle/>
            <a:p>
              <a:pPr algn="ctr" defTabSz="1600200">
                <a:lnSpc>
                  <a:spcPct val="90000"/>
                </a:lnSpc>
                <a:spcBef>
                  <a:spcPct val="0"/>
                </a:spcBef>
                <a:spcAft>
                  <a:spcPct val="35000"/>
                </a:spcAft>
              </a:pPr>
              <a:r>
                <a:rPr lang="en-US" sz="4000" b="1" cap="all" dirty="0">
                  <a:ln>
                    <a:solidFill>
                      <a:srgbClr val="FFFF00"/>
                    </a:solidFill>
                  </a:ln>
                  <a:solidFill>
                    <a:schemeClr val="bg1"/>
                  </a:solidFill>
                  <a:effectLst>
                    <a:glow rad="228600">
                      <a:schemeClr val="accent1">
                        <a:satMod val="175000"/>
                        <a:alpha val="40000"/>
                      </a:schemeClr>
                    </a:glow>
                    <a:outerShdw blurRad="38100" dist="38100" dir="2700000" algn="tl">
                      <a:srgbClr val="000000">
                        <a:alpha val="43137"/>
                      </a:srgbClr>
                    </a:outerShdw>
                  </a:effectLst>
                  <a:latin typeface="Calibri" panose="020F0502020204030204" pitchFamily="34" charset="0"/>
                  <a:ea typeface="+mj-ea"/>
                  <a:cs typeface="+mj-cs"/>
                </a:rPr>
                <a:t>GOLD</a:t>
              </a:r>
              <a:endParaRPr lang="ru-RU" sz="4000" b="1" cap="all" dirty="0">
                <a:ln>
                  <a:solidFill>
                    <a:srgbClr val="FFFF00"/>
                  </a:solidFill>
                </a:ln>
                <a:solidFill>
                  <a:schemeClr val="bg1"/>
                </a:solidFill>
                <a:effectLst>
                  <a:glow rad="228600">
                    <a:schemeClr val="accent1">
                      <a:satMod val="175000"/>
                      <a:alpha val="40000"/>
                    </a:schemeClr>
                  </a:glow>
                  <a:outerShdw blurRad="38100" dist="38100" dir="2700000" algn="tl">
                    <a:srgbClr val="000000">
                      <a:alpha val="43137"/>
                    </a:srgbClr>
                  </a:outerShdw>
                </a:effectLst>
                <a:latin typeface="Calibri" panose="020F0502020204030204" pitchFamily="34" charset="0"/>
                <a:ea typeface="+mj-ea"/>
                <a:cs typeface="+mj-cs"/>
              </a:endParaRPr>
            </a:p>
            <a:p>
              <a:pPr lvl="0" algn="ctr" defTabSz="1600200">
                <a:lnSpc>
                  <a:spcPct val="90000"/>
                </a:lnSpc>
                <a:spcBef>
                  <a:spcPct val="0"/>
                </a:spcBef>
                <a:spcAft>
                  <a:spcPct val="35000"/>
                </a:spcAft>
              </a:pPr>
              <a:r>
                <a:rPr lang="en-US" sz="2000" i="1" dirty="0" smtClean="0">
                  <a:solidFill>
                    <a:schemeClr val="tx1"/>
                  </a:solidFill>
                  <a:latin typeface="Calibri" panose="020F0502020204030204" pitchFamily="34" charset="0"/>
                </a:rPr>
                <a:t>amount of all investments</a:t>
              </a:r>
            </a:p>
            <a:p>
              <a:pPr lvl="0" algn="ctr" defTabSz="1600200">
                <a:lnSpc>
                  <a:spcPct val="90000"/>
                </a:lnSpc>
                <a:spcBef>
                  <a:spcPct val="0"/>
                </a:spcBef>
                <a:spcAft>
                  <a:spcPct val="35000"/>
                </a:spcAft>
              </a:pPr>
              <a:r>
                <a:rPr lang="en-US" sz="2000" i="1" dirty="0" smtClean="0">
                  <a:solidFill>
                    <a:schemeClr val="tx1"/>
                  </a:solidFill>
                  <a:latin typeface="Calibri" panose="020F0502020204030204" pitchFamily="34" charset="0"/>
                </a:rPr>
                <a:t>(include goods)</a:t>
              </a:r>
              <a:endParaRPr lang="ru-RU" sz="2000" i="1" dirty="0" smtClean="0">
                <a:solidFill>
                  <a:schemeClr val="tx1"/>
                </a:solidFill>
                <a:latin typeface="Calibri" panose="020F0502020204030204" pitchFamily="34" charset="0"/>
              </a:endParaRPr>
            </a:p>
            <a:p>
              <a:pPr marL="0" lvl="0" indent="0" algn="ctr" defTabSz="1600200" rtl="0">
                <a:lnSpc>
                  <a:spcPct val="90000"/>
                </a:lnSpc>
                <a:spcBef>
                  <a:spcPct val="0"/>
                </a:spcBef>
                <a:spcAft>
                  <a:spcPct val="35000"/>
                </a:spcAft>
                <a:buNone/>
              </a:pPr>
              <a:r>
                <a:rPr lang="ru-RU" sz="3200" i="1" kern="1200" dirty="0" smtClean="0">
                  <a:solidFill>
                    <a:prstClr val="black"/>
                  </a:solidFill>
                  <a:effectLst>
                    <a:outerShdw blurRad="38100" dist="38100" dir="2700000" algn="tl">
                      <a:srgbClr val="000000">
                        <a:alpha val="43137"/>
                      </a:srgbClr>
                    </a:outerShdw>
                  </a:effectLst>
                  <a:latin typeface="Calibri" panose="020F0502020204030204" pitchFamily="34" charset="0"/>
                </a:rPr>
                <a:t>€ </a:t>
              </a:r>
              <a:r>
                <a:rPr lang="ru-RU" sz="3200" i="1" kern="1200" dirty="0">
                  <a:solidFill>
                    <a:prstClr val="black"/>
                  </a:solidFill>
                  <a:effectLst>
                    <a:outerShdw blurRad="38100" dist="38100" dir="2700000" algn="tl">
                      <a:srgbClr val="000000">
                        <a:alpha val="43137"/>
                      </a:srgbClr>
                    </a:outerShdw>
                  </a:effectLst>
                  <a:latin typeface="Calibri" panose="020F0502020204030204" pitchFamily="34" charset="0"/>
                </a:rPr>
                <a:t>4700</a:t>
              </a:r>
              <a:endParaRPr lang="ru-RU" sz="4800" kern="1200" noProof="0" dirty="0">
                <a:solidFill>
                  <a:schemeClr val="tx1">
                    <a:lumMod val="75000"/>
                    <a:lumOff val="25000"/>
                  </a:schemeClr>
                </a:solidFill>
                <a:effectLst>
                  <a:outerShdw blurRad="38100" dist="38100" dir="2700000" algn="tl">
                    <a:srgbClr val="000000">
                      <a:alpha val="43137"/>
                    </a:srgbClr>
                  </a:outerShdw>
                </a:effectLst>
                <a:latin typeface="Calibri" panose="020F0502020204030204" pitchFamily="34" charset="0"/>
              </a:endParaRPr>
            </a:p>
          </p:txBody>
        </p:sp>
      </p:grpSp>
      <p:sp>
        <p:nvSpPr>
          <p:cNvPr id="5" name="Заголовок 4"/>
          <p:cNvSpPr>
            <a:spLocks noGrp="1"/>
          </p:cNvSpPr>
          <p:nvPr>
            <p:ph type="title"/>
          </p:nvPr>
        </p:nvSpPr>
        <p:spPr>
          <a:xfrm>
            <a:off x="575894" y="729658"/>
            <a:ext cx="11029616" cy="683711"/>
          </a:xfrm>
        </p:spPr>
        <p:txBody>
          <a:bodyPr rtlCol="0">
            <a:normAutofit fontScale="90000"/>
          </a:bodyPr>
          <a:lstStyle/>
          <a:p>
            <a:r>
              <a:rPr lang="en-US" sz="4000" b="1" dirty="0">
                <a:effectLst>
                  <a:outerShdw blurRad="38100" dist="38100" dir="2700000" algn="tl">
                    <a:srgbClr val="000000">
                      <a:alpha val="43137"/>
                    </a:srgbClr>
                  </a:outerShdw>
                </a:effectLst>
              </a:rPr>
              <a:t>3 franchise options</a:t>
            </a:r>
            <a:endParaRPr lang="ru-RU" sz="4000" b="1" dirty="0">
              <a:effectLst>
                <a:outerShdw blurRad="38100" dist="38100" dir="2700000" algn="tl">
                  <a:srgbClr val="000000">
                    <a:alpha val="43137"/>
                  </a:srgbClr>
                </a:outerShdw>
              </a:effectLst>
            </a:endParaRPr>
          </a:p>
        </p:txBody>
      </p:sp>
      <p:pic>
        <p:nvPicPr>
          <p:cNvPr id="15" name="Рисунок 14">
            <a:extLst>
              <a:ext uri="{FF2B5EF4-FFF2-40B4-BE49-F238E27FC236}">
                <a16:creationId xmlns="" xmlns:a16="http://schemas.microsoft.com/office/drawing/2014/main" id="{04656370-BE12-45AA-93C4-1393992DACEB}"/>
              </a:ext>
            </a:extLst>
          </p:cNvPr>
          <p:cNvPicPr>
            <a:picLocks noChangeAspect="1"/>
          </p:cNvPicPr>
          <p:nvPr/>
        </p:nvPicPr>
        <p:blipFill>
          <a:blip r:embed="rId4"/>
          <a:stretch>
            <a:fillRect/>
          </a:stretch>
        </p:blipFill>
        <p:spPr>
          <a:xfrm>
            <a:off x="8725297" y="3885265"/>
            <a:ext cx="1763115" cy="1516279"/>
          </a:xfrm>
          <a:prstGeom prst="rect">
            <a:avLst/>
          </a:prstGeom>
          <a:effectLst>
            <a:glow rad="139700">
              <a:schemeClr val="accent1">
                <a:satMod val="175000"/>
                <a:alpha val="40000"/>
              </a:schemeClr>
            </a:glow>
          </a:effectLst>
        </p:spPr>
      </p:pic>
      <p:pic>
        <p:nvPicPr>
          <p:cNvPr id="17" name="Рисунок 16">
            <a:extLst>
              <a:ext uri="{FF2B5EF4-FFF2-40B4-BE49-F238E27FC236}">
                <a16:creationId xmlns="" xmlns:a16="http://schemas.microsoft.com/office/drawing/2014/main" id="{CF977473-2094-4F10-8090-64369493E275}"/>
              </a:ext>
            </a:extLst>
          </p:cNvPr>
          <p:cNvPicPr>
            <a:picLocks noChangeAspect="1"/>
          </p:cNvPicPr>
          <p:nvPr/>
        </p:nvPicPr>
        <p:blipFill>
          <a:blip r:embed="rId5"/>
          <a:srcRect/>
          <a:stretch/>
        </p:blipFill>
        <p:spPr>
          <a:xfrm>
            <a:off x="5121582" y="4204231"/>
            <a:ext cx="1922120" cy="1009112"/>
          </a:xfrm>
          <a:prstGeom prst="rect">
            <a:avLst/>
          </a:prstGeom>
          <a:effectLst>
            <a:glow rad="63500">
              <a:schemeClr val="accent2">
                <a:satMod val="175000"/>
                <a:alpha val="40000"/>
              </a:schemeClr>
            </a:glow>
          </a:effectLst>
        </p:spPr>
      </p:pic>
      <p:pic>
        <p:nvPicPr>
          <p:cNvPr id="19" name="Рисунок 18">
            <a:extLst>
              <a:ext uri="{FF2B5EF4-FFF2-40B4-BE49-F238E27FC236}">
                <a16:creationId xmlns="" xmlns:a16="http://schemas.microsoft.com/office/drawing/2014/main" id="{669D1A23-B087-41A5-8A44-3F44628E1F4E}"/>
              </a:ext>
            </a:extLst>
          </p:cNvPr>
          <p:cNvPicPr>
            <a:picLocks noChangeAspect="1"/>
          </p:cNvPicPr>
          <p:nvPr/>
        </p:nvPicPr>
        <p:blipFill>
          <a:blip r:embed="rId6">
            <a:extLst>
              <a:ext uri="{BEBA8EAE-BF5A-486C-A8C5-ECC9F3942E4B}">
                <a14:imgProps xmlns="" xmlns:a14="http://schemas.microsoft.com/office/drawing/2010/main">
                  <a14:imgLayer r:embed="rId7">
                    <a14:imgEffect>
                      <a14:backgroundRemoval t="0" b="100000" l="30220" r="69780"/>
                    </a14:imgEffect>
                  </a14:imgLayer>
                </a14:imgProps>
              </a:ext>
            </a:extLst>
          </a:blip>
          <a:stretch>
            <a:fillRect/>
          </a:stretch>
        </p:blipFill>
        <p:spPr>
          <a:xfrm>
            <a:off x="1471119" y="4295990"/>
            <a:ext cx="1645808" cy="904290"/>
          </a:xfrm>
          <a:prstGeom prst="rect">
            <a:avLst/>
          </a:prstGeom>
        </p:spPr>
      </p:pic>
      <p:sp>
        <p:nvSpPr>
          <p:cNvPr id="4" name="Выноска: стрелка вниз 3">
            <a:extLst>
              <a:ext uri="{FF2B5EF4-FFF2-40B4-BE49-F238E27FC236}">
                <a16:creationId xmlns="" xmlns:a16="http://schemas.microsoft.com/office/drawing/2014/main" id="{09421E3B-2B63-47EB-9A3D-63CF58571334}"/>
              </a:ext>
            </a:extLst>
          </p:cNvPr>
          <p:cNvSpPr/>
          <p:nvPr/>
        </p:nvSpPr>
        <p:spPr>
          <a:xfrm>
            <a:off x="1497245" y="5900578"/>
            <a:ext cx="8660921" cy="894255"/>
          </a:xfrm>
          <a:prstGeom prst="downArrow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effectLst>
                  <a:outerShdw blurRad="38100" dist="38100" dir="2700000" algn="tl">
                    <a:srgbClr val="000000">
                      <a:alpha val="43137"/>
                    </a:srgbClr>
                  </a:outerShdw>
                </a:effectLst>
              </a:rPr>
              <a:t>What does the cost of each franchise include?</a:t>
            </a:r>
          </a:p>
        </p:txBody>
      </p:sp>
    </p:spTree>
    <p:extLst>
      <p:ext uri="{BB962C8B-B14F-4D97-AF65-F5344CB8AC3E}">
        <p14:creationId xmlns="" xmlns:p14="http://schemas.microsoft.com/office/powerpoint/2010/main" val="1448949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a:extLst>
              <a:ext uri="{FF2B5EF4-FFF2-40B4-BE49-F238E27FC236}">
                <a16:creationId xmlns:a16="http://schemas.microsoft.com/office/drawing/2014/main" xmlns="" id="{CFCC87AE-C3DD-4E58-93BD-92DC76866BFF}"/>
              </a:ext>
            </a:extLst>
          </p:cNvPr>
          <p:cNvPicPr>
            <a:picLocks noChangeAspect="1"/>
          </p:cNvPicPr>
          <p:nvPr/>
        </p:nvPicPr>
        <p:blipFill rotWithShape="1">
          <a:blip r:embed="rId2"/>
          <a:srcRect t="19494"/>
          <a:stretch/>
        </p:blipFill>
        <p:spPr>
          <a:xfrm>
            <a:off x="-1114097" y="-1"/>
            <a:ext cx="13306097" cy="6858001"/>
          </a:xfrm>
          <a:prstGeom prst="rect">
            <a:avLst/>
          </a:prstGeom>
        </p:spPr>
      </p:pic>
      <p:sp>
        <p:nvSpPr>
          <p:cNvPr id="2" name="Заголовок 1">
            <a:extLst>
              <a:ext uri="{FF2B5EF4-FFF2-40B4-BE49-F238E27FC236}">
                <a16:creationId xmlns:a16="http://schemas.microsoft.com/office/drawing/2014/main" xmlns="" id="{F95997CE-0D1E-4F1C-8DD1-063C8E5C6E7A}"/>
              </a:ext>
            </a:extLst>
          </p:cNvPr>
          <p:cNvSpPr>
            <a:spLocks noGrp="1"/>
          </p:cNvSpPr>
          <p:nvPr>
            <p:ph type="title" idx="4294967295"/>
          </p:nvPr>
        </p:nvSpPr>
        <p:spPr>
          <a:xfrm>
            <a:off x="733425" y="1308671"/>
            <a:ext cx="11029950" cy="688786"/>
          </a:xfrm>
        </p:spPr>
        <p:txBody>
          <a:bodyPr>
            <a:normAutofit fontScale="90000"/>
          </a:bodyPr>
          <a:lstStyle/>
          <a:p>
            <a:pPr algn="ctr"/>
            <a:r>
              <a:rPr lang="en-US" sz="3600" b="1" dirty="0">
                <a:solidFill>
                  <a:schemeClr val="accent1"/>
                </a:solidFill>
                <a:effectLst>
                  <a:glow rad="101600">
                    <a:schemeClr val="bg1">
                      <a:alpha val="60000"/>
                    </a:schemeClr>
                  </a:glow>
                  <a:outerShdw blurRad="38100" dist="38100" dir="2700000" algn="tl">
                    <a:srgbClr val="000000">
                      <a:alpha val="43137"/>
                    </a:srgbClr>
                  </a:outerShdw>
                </a:effectLst>
              </a:rPr>
              <a:t>Let's take a look at what these investments consist of:</a:t>
            </a:r>
            <a:endParaRPr lang="en-US" sz="3600" b="1" dirty="0">
              <a:solidFill>
                <a:schemeClr val="accent1"/>
              </a:solidFill>
              <a:effectLst>
                <a:glow rad="101600">
                  <a:schemeClr val="bg1">
                    <a:alpha val="60000"/>
                  </a:schemeClr>
                </a:glow>
              </a:effectLst>
            </a:endParaRPr>
          </a:p>
        </p:txBody>
      </p:sp>
      <p:graphicFrame>
        <p:nvGraphicFramePr>
          <p:cNvPr id="8" name="Диаграмма 7">
            <a:extLst>
              <a:ext uri="{FF2B5EF4-FFF2-40B4-BE49-F238E27FC236}">
                <a16:creationId xmlns:a16="http://schemas.microsoft.com/office/drawing/2014/main" xmlns="" id="{D8A7700F-D1C6-4361-9FE4-BD1E41EE4C9A}"/>
              </a:ext>
            </a:extLst>
          </p:cNvPr>
          <p:cNvGraphicFramePr/>
          <p:nvPr>
            <p:extLst>
              <p:ext uri="{D42A27DB-BD31-4B8C-83A1-F6EECF244321}">
                <p14:modId xmlns:p14="http://schemas.microsoft.com/office/powerpoint/2010/main" xmlns="" val="2122175628"/>
              </p:ext>
            </p:extLst>
          </p:nvPr>
        </p:nvGraphicFramePr>
        <p:xfrm>
          <a:off x="4165250" y="1944818"/>
          <a:ext cx="9368858" cy="508223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xmlns="" id="{50340D04-C03B-4A5B-B578-0283A2A313EB}"/>
              </a:ext>
            </a:extLst>
          </p:cNvPr>
          <p:cNvSpPr txBox="1"/>
          <p:nvPr/>
        </p:nvSpPr>
        <p:spPr>
          <a:xfrm>
            <a:off x="-167738" y="2407816"/>
            <a:ext cx="5234151" cy="3615092"/>
          </a:xfrm>
          <a:prstGeom prst="rect">
            <a:avLst/>
          </a:prstGeom>
          <a:noFill/>
        </p:spPr>
        <p:txBody>
          <a:bodyPr wrap="square">
            <a:spAutoFit/>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price of any package includes:</a:t>
            </a: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ctr" defTabSz="914400" rtl="0" eaLnBrk="1" fontAlgn="auto" latinLnBrk="0" hangingPunct="1">
              <a:lnSpc>
                <a:spcPct val="115000"/>
              </a:lnSpc>
              <a:spcBef>
                <a:spcPts val="0"/>
              </a:spcBef>
              <a:spcAft>
                <a:spcPts val="1000"/>
              </a:spcAft>
              <a:buClrTx/>
              <a:buSzTx/>
              <a:buFontTx/>
              <a:buAutoNum type="arabicPeriod"/>
              <a:tabLst/>
              <a:defRPr/>
            </a:pPr>
            <a:r>
              <a:rPr lang="en-US" sz="2000" dirty="0">
                <a:solidFill>
                  <a:prstClr val="black"/>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Lump-sum payment</a:t>
            </a:r>
            <a:endParaRPr kumimoji="0" lang="ru-RU" sz="2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ctr" defTabSz="914400" rtl="0" eaLnBrk="1" fontAlgn="auto" latinLnBrk="0" hangingPunct="1">
              <a:lnSpc>
                <a:spcPct val="115000"/>
              </a:lnSpc>
              <a:spcBef>
                <a:spcPts val="0"/>
              </a:spcBef>
              <a:spcAft>
                <a:spcPts val="1000"/>
              </a:spcAft>
              <a:buClrTx/>
              <a:buSzTx/>
              <a:buFontTx/>
              <a:buAutoNum type="arabicPeriod"/>
              <a:tabLst/>
              <a:defRPr/>
            </a:pPr>
            <a:r>
              <a:rPr kumimoji="0" lang="en-US" sz="2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Online store</a:t>
            </a:r>
            <a:endParaRPr kumimoji="0" lang="ru-RU" sz="2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ctr" defTabSz="914400" rtl="0" eaLnBrk="1" fontAlgn="auto" latinLnBrk="0" hangingPunct="1">
              <a:lnSpc>
                <a:spcPct val="115000"/>
              </a:lnSpc>
              <a:spcBef>
                <a:spcPts val="0"/>
              </a:spcBef>
              <a:spcAft>
                <a:spcPts val="1000"/>
              </a:spcAft>
              <a:buClrTx/>
              <a:buSzTx/>
              <a:buFontTx/>
              <a:buAutoNum type="arabicPeriod"/>
              <a:tabLst/>
              <a:defRPr/>
            </a:pPr>
            <a:r>
              <a:rPr kumimoji="0" lang="en-US" sz="2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Purchase of products</a:t>
            </a:r>
            <a:endParaRPr kumimoji="0" lang="ru-RU" sz="2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ctr" defTabSz="914400" rtl="0" eaLnBrk="1" fontAlgn="auto" latinLnBrk="0" hangingPunct="1">
              <a:lnSpc>
                <a:spcPct val="115000"/>
              </a:lnSpc>
              <a:spcBef>
                <a:spcPts val="0"/>
              </a:spcBef>
              <a:spcAft>
                <a:spcPts val="1000"/>
              </a:spcAft>
              <a:buClrTx/>
              <a:buSzTx/>
              <a:buFontTx/>
              <a:buAutoNum type="arabicPeriod"/>
              <a:tabLst/>
              <a:defRPr/>
            </a:pPr>
            <a:r>
              <a:rPr kumimoji="0" lang="en-US" sz="2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Royalty</a:t>
            </a:r>
            <a:r>
              <a:rPr kumimoji="0" lang="ru-RU" sz="2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t/>
            </a:r>
            <a:br>
              <a:rPr kumimoji="0" lang="ru-RU" sz="2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rPr>
            </a:br>
            <a:endParaRPr kumimoji="0" lang="ru-RU" sz="2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We will consider each component in more detail below</a:t>
            </a:r>
            <a:r>
              <a:rPr kumimoji="0" lang="ru-RU"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en-US" sz="20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338280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 xmlns:a16="http://schemas.microsoft.com/office/drawing/2014/main" id="{F5F4BB56-DDAF-408B-9FE9-D7490EB7EFE2}"/>
              </a:ext>
            </a:extLst>
          </p:cNvPr>
          <p:cNvPicPr>
            <a:picLocks noChangeAspect="1"/>
          </p:cNvPicPr>
          <p:nvPr/>
        </p:nvPicPr>
        <p:blipFill>
          <a:blip r:embed="rId3">
            <a:extLst>
              <a:ext uri="{BEBA8EAE-BF5A-486C-A8C5-ECC9F3942E4B}">
                <a14:imgProps xmlns="" xmlns:a14="http://schemas.microsoft.com/office/drawing/2010/main">
                  <a14:imgLayer r:embed="rId4">
                    <a14:imgEffect>
                      <a14:sharpenSoften amount="-50000"/>
                    </a14:imgEffect>
                  </a14:imgLayer>
                </a14:imgProps>
              </a:ext>
            </a:extLst>
          </a:blip>
          <a:srcRect t="2536" b="2536"/>
          <a:stretch/>
        </p:blipFill>
        <p:spPr>
          <a:xfrm>
            <a:off x="-51323" y="2188029"/>
            <a:ext cx="4570720" cy="4421880"/>
          </a:xfrm>
          <a:prstGeom prst="rect">
            <a:avLst/>
          </a:prstGeom>
          <a:ln>
            <a:noFill/>
          </a:ln>
          <a:effectLst>
            <a:softEdge rad="112500"/>
          </a:effectLst>
        </p:spPr>
      </p:pic>
      <p:sp>
        <p:nvSpPr>
          <p:cNvPr id="4" name="Заголовок 3"/>
          <p:cNvSpPr>
            <a:spLocks noGrp="1"/>
          </p:cNvSpPr>
          <p:nvPr>
            <p:ph type="title"/>
          </p:nvPr>
        </p:nvSpPr>
        <p:spPr>
          <a:xfrm>
            <a:off x="13351" y="609635"/>
            <a:ext cx="4441372" cy="1722419"/>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ormAutofit/>
          </a:bodyPr>
          <a:lstStyle/>
          <a:p>
            <a:pPr algn="ctr" rtl="0"/>
            <a:r>
              <a:rPr lang="ru-RU" sz="4050" b="1" dirty="0">
                <a:effectLst>
                  <a:glow rad="63500">
                    <a:schemeClr val="accent5">
                      <a:satMod val="175000"/>
                      <a:alpha val="40000"/>
                    </a:schemeClr>
                  </a:glow>
                  <a:outerShdw blurRad="38100" dist="38100" dir="2700000" algn="tl">
                    <a:srgbClr val="000000">
                      <a:alpha val="43137"/>
                    </a:srgbClr>
                  </a:outerShdw>
                </a:effectLst>
              </a:rPr>
              <a:t> </a:t>
            </a:r>
            <a:r>
              <a:rPr lang="en-US" sz="4050" b="1" dirty="0">
                <a:effectLst>
                  <a:glow rad="63500">
                    <a:schemeClr val="accent5">
                      <a:satMod val="175000"/>
                      <a:alpha val="40000"/>
                    </a:schemeClr>
                  </a:glow>
                  <a:outerShdw blurRad="38100" dist="38100" dir="2700000" algn="tl">
                    <a:srgbClr val="000000">
                      <a:alpha val="43137"/>
                    </a:srgbClr>
                  </a:outerShdw>
                </a:effectLst>
              </a:rPr>
              <a:t>lump-sum payment</a:t>
            </a:r>
            <a:endParaRPr lang="ru-RU" sz="4050" b="1" dirty="0">
              <a:effectLst>
                <a:glow rad="63500">
                  <a:schemeClr val="accent5">
                    <a:satMod val="175000"/>
                    <a:alpha val="40000"/>
                  </a:schemeClr>
                </a:glow>
                <a:outerShdw blurRad="38100" dist="38100" dir="2700000" algn="tl">
                  <a:srgbClr val="000000">
                    <a:alpha val="43137"/>
                  </a:srgbClr>
                </a:outerShdw>
              </a:effectLst>
            </a:endParaRPr>
          </a:p>
        </p:txBody>
      </p:sp>
      <p:sp>
        <p:nvSpPr>
          <p:cNvPr id="54" name="Полилиния: фигура 53">
            <a:extLst>
              <a:ext uri="{FF2B5EF4-FFF2-40B4-BE49-F238E27FC236}">
                <a16:creationId xmlns="" xmlns:a16="http://schemas.microsoft.com/office/drawing/2014/main" id="{35127E98-D858-4185-9D14-D29497904D39}"/>
              </a:ext>
            </a:extLst>
          </p:cNvPr>
          <p:cNvSpPr/>
          <p:nvPr/>
        </p:nvSpPr>
        <p:spPr>
          <a:xfrm>
            <a:off x="5148071" y="2096656"/>
            <a:ext cx="6737081" cy="591126"/>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We sign an agreement for exclusive cooperation in a territory with a population of at least 8 million people.</a:t>
            </a:r>
          </a:p>
        </p:txBody>
      </p:sp>
      <p:graphicFrame>
        <p:nvGraphicFramePr>
          <p:cNvPr id="2" name="Таблица 4">
            <a:extLst>
              <a:ext uri="{FF2B5EF4-FFF2-40B4-BE49-F238E27FC236}">
                <a16:creationId xmlns="" xmlns:a16="http://schemas.microsoft.com/office/drawing/2014/main" id="{D8F4BA76-0EA7-4E3E-A549-63263FD8DE06}"/>
              </a:ext>
            </a:extLst>
          </p:cNvPr>
          <p:cNvGraphicFramePr>
            <a:graphicFrameLocks noGrp="1"/>
          </p:cNvGraphicFramePr>
          <p:nvPr>
            <p:extLst>
              <p:ext uri="{D42A27DB-BD31-4B8C-83A1-F6EECF244321}">
                <p14:modId xmlns="" xmlns:p14="http://schemas.microsoft.com/office/powerpoint/2010/main" val="2732750517"/>
              </p:ext>
            </p:extLst>
          </p:nvPr>
        </p:nvGraphicFramePr>
        <p:xfrm>
          <a:off x="5237018" y="1102544"/>
          <a:ext cx="6650181" cy="736600"/>
        </p:xfrm>
        <a:graphic>
          <a:graphicData uri="http://schemas.openxmlformats.org/drawingml/2006/table">
            <a:tbl>
              <a:tblPr firstRow="1" bandRow="1">
                <a:tableStyleId>{BC89EF96-8CEA-46FF-86C4-4CE0E7609802}</a:tableStyleId>
              </a:tblPr>
              <a:tblGrid>
                <a:gridCol w="2216727">
                  <a:extLst>
                    <a:ext uri="{9D8B030D-6E8A-4147-A177-3AD203B41FA5}">
                      <a16:colId xmlns="" xmlns:a16="http://schemas.microsoft.com/office/drawing/2014/main" val="1615433970"/>
                    </a:ext>
                  </a:extLst>
                </a:gridCol>
                <a:gridCol w="2216727">
                  <a:extLst>
                    <a:ext uri="{9D8B030D-6E8A-4147-A177-3AD203B41FA5}">
                      <a16:colId xmlns="" xmlns:a16="http://schemas.microsoft.com/office/drawing/2014/main" val="466470405"/>
                    </a:ext>
                  </a:extLst>
                </a:gridCol>
                <a:gridCol w="2216727">
                  <a:extLst>
                    <a:ext uri="{9D8B030D-6E8A-4147-A177-3AD203B41FA5}">
                      <a16:colId xmlns="" xmlns:a16="http://schemas.microsoft.com/office/drawing/2014/main" val="3735615519"/>
                    </a:ext>
                  </a:extLst>
                </a:gridCol>
              </a:tblGrid>
              <a:tr h="362480">
                <a:tc>
                  <a:txBody>
                    <a:bodyPr/>
                    <a:lstStyle/>
                    <a:p>
                      <a:pPr algn="ctr"/>
                      <a:r>
                        <a:rPr lang="en-US" dirty="0">
                          <a:effectLst>
                            <a:outerShdw blurRad="38100" dist="38100" dir="2700000" algn="tl">
                              <a:srgbClr val="000000">
                                <a:alpha val="43137"/>
                              </a:srgbClr>
                            </a:outerShdw>
                          </a:effectLst>
                        </a:rPr>
                        <a:t>STANDART</a:t>
                      </a:r>
                    </a:p>
                  </a:txBody>
                  <a:tcPr anchor="ctr"/>
                </a:tc>
                <a:tc>
                  <a:txBody>
                    <a:bodyPr/>
                    <a:lstStyle/>
                    <a:p>
                      <a:pPr algn="ctr"/>
                      <a:r>
                        <a:rPr lang="en-US" dirty="0">
                          <a:effectLst>
                            <a:outerShdw blurRad="38100" dist="38100" dir="2700000" algn="tl">
                              <a:srgbClr val="000000">
                                <a:alpha val="43137"/>
                              </a:srgbClr>
                            </a:outerShdw>
                          </a:effectLst>
                        </a:rPr>
                        <a:t>BUSINESS</a:t>
                      </a:r>
                    </a:p>
                  </a:txBody>
                  <a:tcPr anchor="ctr"/>
                </a:tc>
                <a:tc>
                  <a:txBody>
                    <a:bodyPr/>
                    <a:lstStyle/>
                    <a:p>
                      <a:pPr algn="ctr"/>
                      <a:r>
                        <a:rPr lang="en-US" dirty="0">
                          <a:effectLst>
                            <a:outerShdw blurRad="38100" dist="38100" dir="2700000" algn="tl">
                              <a:srgbClr val="000000">
                                <a:alpha val="43137"/>
                              </a:srgbClr>
                            </a:outerShdw>
                          </a:effectLst>
                        </a:rPr>
                        <a:t>GOLD</a:t>
                      </a:r>
                    </a:p>
                  </a:txBody>
                  <a:tcPr anchor="ctr"/>
                </a:tc>
                <a:extLst>
                  <a:ext uri="{0D108BD9-81ED-4DB2-BD59-A6C34878D82A}">
                    <a16:rowId xmlns="" xmlns:a16="http://schemas.microsoft.com/office/drawing/2014/main" val="3531884795"/>
                  </a:ext>
                </a:extLst>
              </a:tr>
              <a:tr h="370840">
                <a:tc>
                  <a:txBody>
                    <a:bodyPr/>
                    <a:lstStyle/>
                    <a:p>
                      <a:pPr algn="ctr"/>
                      <a:r>
                        <a:rPr lang="ru-RU" sz="1800" b="0" kern="1200" dirty="0">
                          <a:solidFill>
                            <a:schemeClr val="tx1"/>
                          </a:solidFill>
                          <a:effectLst>
                            <a:outerShdw blurRad="38100" dist="38100" dir="2700000" algn="tl">
                              <a:srgbClr val="000000">
                                <a:alpha val="43137"/>
                              </a:srgbClr>
                            </a:outerShdw>
                          </a:effectLst>
                          <a:latin typeface="+mn-lt"/>
                          <a:ea typeface="+mn-ea"/>
                          <a:cs typeface="+mn-cs"/>
                        </a:rPr>
                        <a:t>700 €</a:t>
                      </a:r>
                      <a:endParaRPr lang="en-US" b="0" dirty="0">
                        <a:effectLst>
                          <a:outerShdw blurRad="38100" dist="38100" dir="2700000" algn="tl">
                            <a:srgbClr val="000000">
                              <a:alpha val="43137"/>
                            </a:srgbClr>
                          </a:outerShdw>
                        </a:effectLst>
                      </a:endParaRPr>
                    </a:p>
                  </a:txBody>
                  <a:tcPr anchor="ctr"/>
                </a:tc>
                <a:tc>
                  <a:txBody>
                    <a:bodyPr/>
                    <a:lstStyle/>
                    <a:p>
                      <a:pPr algn="ctr"/>
                      <a:r>
                        <a:rPr lang="ru-RU" sz="1800" b="0" kern="1200" dirty="0">
                          <a:solidFill>
                            <a:schemeClr val="tx1"/>
                          </a:solidFill>
                          <a:effectLst>
                            <a:outerShdw blurRad="38100" dist="38100" dir="2700000" algn="tl">
                              <a:srgbClr val="000000">
                                <a:alpha val="43137"/>
                              </a:srgbClr>
                            </a:outerShdw>
                          </a:effectLst>
                          <a:latin typeface="+mn-lt"/>
                          <a:ea typeface="+mn-ea"/>
                          <a:cs typeface="+mn-cs"/>
                        </a:rPr>
                        <a:t>500 €</a:t>
                      </a:r>
                      <a:endParaRPr lang="en-US" b="0" dirty="0">
                        <a:effectLst>
                          <a:outerShdw blurRad="38100" dist="38100" dir="2700000" algn="tl">
                            <a:srgbClr val="000000">
                              <a:alpha val="43137"/>
                            </a:srgbClr>
                          </a:outerShdw>
                        </a:effectLst>
                      </a:endParaRPr>
                    </a:p>
                  </a:txBody>
                  <a:tcPr anchor="ctr"/>
                </a:tc>
                <a:tc>
                  <a:txBody>
                    <a:bodyPr/>
                    <a:lstStyle/>
                    <a:p>
                      <a:pPr algn="ctr"/>
                      <a:r>
                        <a:rPr lang="ru-RU" sz="1800" b="0" kern="1200" dirty="0">
                          <a:solidFill>
                            <a:schemeClr val="tx1"/>
                          </a:solidFill>
                          <a:effectLst>
                            <a:outerShdw blurRad="38100" dist="38100" dir="2700000" algn="tl">
                              <a:srgbClr val="000000">
                                <a:alpha val="43137"/>
                              </a:srgbClr>
                            </a:outerShdw>
                          </a:effectLst>
                          <a:latin typeface="+mn-lt"/>
                          <a:ea typeface="+mn-ea"/>
                          <a:cs typeface="+mn-cs"/>
                        </a:rPr>
                        <a:t>300 €</a:t>
                      </a:r>
                      <a:endParaRPr lang="en-US" b="0" dirty="0">
                        <a:effectLst>
                          <a:outerShdw blurRad="38100" dist="38100" dir="2700000" algn="tl">
                            <a:srgbClr val="000000">
                              <a:alpha val="43137"/>
                            </a:srgbClr>
                          </a:outerShdw>
                        </a:effectLst>
                      </a:endParaRPr>
                    </a:p>
                  </a:txBody>
                  <a:tcPr anchor="ctr"/>
                </a:tc>
                <a:extLst>
                  <a:ext uri="{0D108BD9-81ED-4DB2-BD59-A6C34878D82A}">
                    <a16:rowId xmlns="" xmlns:a16="http://schemas.microsoft.com/office/drawing/2014/main" val="2384250747"/>
                  </a:ext>
                </a:extLst>
              </a:tr>
            </a:tbl>
          </a:graphicData>
        </a:graphic>
      </p:graphicFrame>
      <p:sp>
        <p:nvSpPr>
          <p:cNvPr id="19" name="Полилиния: фигура 18">
            <a:extLst>
              <a:ext uri="{FF2B5EF4-FFF2-40B4-BE49-F238E27FC236}">
                <a16:creationId xmlns="" xmlns:a16="http://schemas.microsoft.com/office/drawing/2014/main" id="{D10156BB-1846-4876-922E-BDE400E42387}"/>
              </a:ext>
            </a:extLst>
          </p:cNvPr>
          <p:cNvSpPr/>
          <p:nvPr/>
        </p:nvSpPr>
        <p:spPr>
          <a:xfrm>
            <a:off x="5115734" y="2687782"/>
            <a:ext cx="6652642" cy="370070"/>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At this stage, our specialists create for your business:</a:t>
            </a:r>
          </a:p>
        </p:txBody>
      </p:sp>
      <p:pic>
        <p:nvPicPr>
          <p:cNvPr id="6" name="Рисунок 5">
            <a:extLst>
              <a:ext uri="{FF2B5EF4-FFF2-40B4-BE49-F238E27FC236}">
                <a16:creationId xmlns="" xmlns:a16="http://schemas.microsoft.com/office/drawing/2014/main" id="{7B45F08A-1280-4BC6-AF5A-294AB086F3E3}"/>
              </a:ext>
            </a:extLst>
          </p:cNvPr>
          <p:cNvPicPr>
            <a:picLocks noChangeAspect="1"/>
          </p:cNvPicPr>
          <p:nvPr/>
        </p:nvPicPr>
        <p:blipFill rotWithShape="1">
          <a:blip r:embed="rId5"/>
          <a:srcRect l="16783" t="2579" r="62739" b="73178"/>
          <a:stretch/>
        </p:blipFill>
        <p:spPr>
          <a:xfrm>
            <a:off x="4567004" y="2031309"/>
            <a:ext cx="499327" cy="591126"/>
          </a:xfrm>
          <a:prstGeom prst="rect">
            <a:avLst/>
          </a:prstGeom>
        </p:spPr>
      </p:pic>
      <p:sp>
        <p:nvSpPr>
          <p:cNvPr id="22" name="Полилиния: фигура 21">
            <a:extLst>
              <a:ext uri="{FF2B5EF4-FFF2-40B4-BE49-F238E27FC236}">
                <a16:creationId xmlns="" xmlns:a16="http://schemas.microsoft.com/office/drawing/2014/main" id="{B173E7AC-29C7-4649-83CE-464F17DE480A}"/>
              </a:ext>
            </a:extLst>
          </p:cNvPr>
          <p:cNvSpPr/>
          <p:nvPr/>
        </p:nvSpPr>
        <p:spPr>
          <a:xfrm>
            <a:off x="5115734" y="4833540"/>
            <a:ext cx="6652642" cy="696854"/>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latin typeface="Calibri" panose="020F0502020204030204" pitchFamily="34" charset="0"/>
                <a:ea typeface="Calibri" panose="020F0502020204030204" pitchFamily="34" charset="0"/>
                <a:cs typeface="Times New Roman" panose="02020603050405020304" pitchFamily="18" charset="0"/>
              </a:rPr>
              <a:t>A database of potential customers is being collected to fine-tune the display of ads and achieve maximum results.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4" name="Рисунок 23">
            <a:extLst>
              <a:ext uri="{FF2B5EF4-FFF2-40B4-BE49-F238E27FC236}">
                <a16:creationId xmlns="" xmlns:a16="http://schemas.microsoft.com/office/drawing/2014/main" id="{6731B2C2-CB15-4966-A814-940ADA6296F2}"/>
              </a:ext>
            </a:extLst>
          </p:cNvPr>
          <p:cNvPicPr>
            <a:picLocks noChangeAspect="1"/>
          </p:cNvPicPr>
          <p:nvPr/>
        </p:nvPicPr>
        <p:blipFill rotWithShape="1">
          <a:blip r:embed="rId5"/>
          <a:srcRect l="37108" t="4140" r="38435" b="69710"/>
          <a:stretch/>
        </p:blipFill>
        <p:spPr>
          <a:xfrm>
            <a:off x="4515599" y="2622435"/>
            <a:ext cx="596337" cy="637616"/>
          </a:xfrm>
          <a:prstGeom prst="rect">
            <a:avLst/>
          </a:prstGeom>
        </p:spPr>
      </p:pic>
      <p:sp>
        <p:nvSpPr>
          <p:cNvPr id="23" name="Полилиния: фигура 22">
            <a:extLst>
              <a:ext uri="{FF2B5EF4-FFF2-40B4-BE49-F238E27FC236}">
                <a16:creationId xmlns="" xmlns:a16="http://schemas.microsoft.com/office/drawing/2014/main" id="{AE11AFB5-636A-491B-8201-D85458119387}"/>
              </a:ext>
            </a:extLst>
          </p:cNvPr>
          <p:cNvSpPr/>
          <p:nvPr/>
        </p:nvSpPr>
        <p:spPr>
          <a:xfrm>
            <a:off x="5115734" y="2982806"/>
            <a:ext cx="6652642" cy="1785464"/>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marL="285750" indent="-285750" algn="just">
              <a:buClr>
                <a:schemeClr val="accent1"/>
              </a:buClr>
              <a:buFont typeface="Wingdings" panose="05000000000000000000" pitchFamily="2" charset="2"/>
              <a:buChar char="v"/>
            </a:pPr>
            <a:r>
              <a:rPr lang="en-US" sz="1600" dirty="0">
                <a:latin typeface="Calibri" panose="020F0502020204030204" pitchFamily="34" charset="0"/>
                <a:cs typeface="Times New Roman" panose="02020603050405020304" pitchFamily="18" charset="0"/>
              </a:rPr>
              <a:t>domain name</a:t>
            </a:r>
          </a:p>
          <a:p>
            <a:pPr marL="285750" indent="-285750" algn="just">
              <a:buClr>
                <a:schemeClr val="accent1"/>
              </a:buClr>
              <a:buFont typeface="Wingdings" panose="05000000000000000000" pitchFamily="2" charset="2"/>
              <a:buChar char="v"/>
            </a:pPr>
            <a:r>
              <a:rPr lang="en-US" sz="1600" dirty="0">
                <a:latin typeface="Calibri" panose="020F0502020204030204" pitchFamily="34" charset="0"/>
                <a:cs typeface="Times New Roman" panose="02020603050405020304" pitchFamily="18" charset="0"/>
              </a:rPr>
              <a:t>connect hosting</a:t>
            </a:r>
          </a:p>
          <a:p>
            <a:pPr marL="285750" indent="-285750" algn="just">
              <a:buClr>
                <a:schemeClr val="accent1"/>
              </a:buClr>
              <a:buFont typeface="Wingdings" panose="05000000000000000000" pitchFamily="2" charset="2"/>
              <a:buChar char="v"/>
            </a:pPr>
            <a:r>
              <a:rPr lang="en-US" sz="1600" dirty="0">
                <a:latin typeface="Calibri" panose="020F0502020204030204" pitchFamily="34" charset="0"/>
                <a:cs typeface="Times New Roman" panose="02020603050405020304" pitchFamily="18" charset="0"/>
              </a:rPr>
              <a:t>create a Facebook page + Facebook business manager</a:t>
            </a:r>
          </a:p>
          <a:p>
            <a:pPr marL="285750" indent="-285750" algn="just">
              <a:buClr>
                <a:schemeClr val="accent1"/>
              </a:buClr>
              <a:buFont typeface="Wingdings" panose="05000000000000000000" pitchFamily="2" charset="2"/>
              <a:buChar char="v"/>
            </a:pPr>
            <a:r>
              <a:rPr lang="en-US" sz="1600" dirty="0">
                <a:latin typeface="Calibri" panose="020F0502020204030204" pitchFamily="34" charset="0"/>
                <a:cs typeface="Times New Roman" panose="02020603050405020304" pitchFamily="18" charset="0"/>
              </a:rPr>
              <a:t>video advertising creatives and slogans</a:t>
            </a:r>
          </a:p>
          <a:p>
            <a:pPr marL="285750" indent="-285750" algn="just">
              <a:buClr>
                <a:schemeClr val="accent1"/>
              </a:buClr>
              <a:buFont typeface="Wingdings" panose="05000000000000000000" pitchFamily="2" charset="2"/>
              <a:buChar char="v"/>
            </a:pPr>
            <a:r>
              <a:rPr lang="en-US" sz="1600" dirty="0">
                <a:latin typeface="Calibri" panose="020F0502020204030204" pitchFamily="34" charset="0"/>
                <a:cs typeface="Times New Roman" panose="02020603050405020304" pitchFamily="18" charset="0"/>
              </a:rPr>
              <a:t>set up audience targeting to show ads in the selected region to the most relevant segment of the population with the highest buying power.</a:t>
            </a:r>
          </a:p>
        </p:txBody>
      </p:sp>
      <p:pic>
        <p:nvPicPr>
          <p:cNvPr id="25" name="Рисунок 24">
            <a:extLst>
              <a:ext uri="{FF2B5EF4-FFF2-40B4-BE49-F238E27FC236}">
                <a16:creationId xmlns="" xmlns:a16="http://schemas.microsoft.com/office/drawing/2014/main" id="{270BFA71-4447-4181-992E-0D607D3D0F45}"/>
              </a:ext>
            </a:extLst>
          </p:cNvPr>
          <p:cNvPicPr>
            <a:picLocks noChangeAspect="1"/>
          </p:cNvPicPr>
          <p:nvPr/>
        </p:nvPicPr>
        <p:blipFill rotWithShape="1">
          <a:blip r:embed="rId5"/>
          <a:srcRect l="61351" t="4897" r="14192" b="68953"/>
          <a:stretch/>
        </p:blipFill>
        <p:spPr>
          <a:xfrm>
            <a:off x="4518477" y="4794750"/>
            <a:ext cx="718541" cy="768279"/>
          </a:xfrm>
          <a:prstGeom prst="rect">
            <a:avLst/>
          </a:prstGeom>
        </p:spPr>
      </p:pic>
      <p:sp>
        <p:nvSpPr>
          <p:cNvPr id="26" name="Полилиния: фигура 25">
            <a:extLst>
              <a:ext uri="{FF2B5EF4-FFF2-40B4-BE49-F238E27FC236}">
                <a16:creationId xmlns="" xmlns:a16="http://schemas.microsoft.com/office/drawing/2014/main" id="{F18B45B9-003A-471F-A7D4-698D7AAEB3B8}"/>
              </a:ext>
            </a:extLst>
          </p:cNvPr>
          <p:cNvSpPr/>
          <p:nvPr/>
        </p:nvSpPr>
        <p:spPr>
          <a:xfrm>
            <a:off x="5148071" y="5571556"/>
            <a:ext cx="6737081" cy="933612"/>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We translate all materials into the local language and, in agreement with you, make stylistic adjustments to the text part for more accurate transmission.</a:t>
            </a:r>
          </a:p>
        </p:txBody>
      </p:sp>
      <p:pic>
        <p:nvPicPr>
          <p:cNvPr id="27" name="Рисунок 26">
            <a:extLst>
              <a:ext uri="{FF2B5EF4-FFF2-40B4-BE49-F238E27FC236}">
                <a16:creationId xmlns="" xmlns:a16="http://schemas.microsoft.com/office/drawing/2014/main" id="{24833E39-62F3-4322-A12F-A099193F1E73}"/>
              </a:ext>
            </a:extLst>
          </p:cNvPr>
          <p:cNvPicPr>
            <a:picLocks noChangeAspect="1"/>
          </p:cNvPicPr>
          <p:nvPr/>
        </p:nvPicPr>
        <p:blipFill rotWithShape="1">
          <a:blip r:embed="rId5"/>
          <a:srcRect l="13706" t="27100" r="61837" b="46750"/>
          <a:stretch/>
        </p:blipFill>
        <p:spPr>
          <a:xfrm>
            <a:off x="4499532" y="5595664"/>
            <a:ext cx="632270" cy="676036"/>
          </a:xfrm>
          <a:prstGeom prst="rect">
            <a:avLst/>
          </a:prstGeom>
        </p:spPr>
      </p:pic>
    </p:spTree>
    <p:extLst>
      <p:ext uri="{BB962C8B-B14F-4D97-AF65-F5344CB8AC3E}">
        <p14:creationId xmlns="" xmlns:p14="http://schemas.microsoft.com/office/powerpoint/2010/main" val="994028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 xmlns:a16="http://schemas.microsoft.com/office/drawing/2014/main" id="{B7BAFA72-6209-4551-93B3-7FA30F0B3E4E}"/>
              </a:ext>
            </a:extLst>
          </p:cNvPr>
          <p:cNvSpPr/>
          <p:nvPr/>
        </p:nvSpPr>
        <p:spPr>
          <a:xfrm>
            <a:off x="13351" y="2332054"/>
            <a:ext cx="4424416" cy="4525946"/>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3" name="Рисунок 2">
            <a:extLst>
              <a:ext uri="{FF2B5EF4-FFF2-40B4-BE49-F238E27FC236}">
                <a16:creationId xmlns="" xmlns:a16="http://schemas.microsoft.com/office/drawing/2014/main" id="{F5F4BB56-DDAF-408B-9FE9-D7490EB7EFE2}"/>
              </a:ext>
            </a:extLst>
          </p:cNvPr>
          <p:cNvPicPr>
            <a:picLocks noChangeAspect="1"/>
          </p:cNvPicPr>
          <p:nvPr/>
        </p:nvPicPr>
        <p:blipFill>
          <a:blip r:embed="rId3"/>
          <a:srcRect t="3230" b="3230"/>
          <a:stretch/>
        </p:blipFill>
        <p:spPr>
          <a:xfrm>
            <a:off x="-51323" y="2326274"/>
            <a:ext cx="4570720" cy="4275482"/>
          </a:xfrm>
          <a:prstGeom prst="rect">
            <a:avLst/>
          </a:prstGeom>
          <a:ln>
            <a:noFill/>
          </a:ln>
          <a:effectLst>
            <a:outerShdw blurRad="292100" dist="139700" dir="2700000" algn="tl" rotWithShape="0">
              <a:srgbClr val="333333">
                <a:alpha val="65000"/>
              </a:srgbClr>
            </a:outerShdw>
          </a:effectLst>
        </p:spPr>
      </p:pic>
      <p:sp>
        <p:nvSpPr>
          <p:cNvPr id="4" name="Заголовок 3"/>
          <p:cNvSpPr>
            <a:spLocks noGrp="1"/>
          </p:cNvSpPr>
          <p:nvPr>
            <p:ph type="title"/>
          </p:nvPr>
        </p:nvSpPr>
        <p:spPr>
          <a:xfrm>
            <a:off x="2465" y="609635"/>
            <a:ext cx="4441372" cy="1722419"/>
          </a:xfrm>
          <a:solidFill>
            <a:schemeClr val="accent3">
              <a:alpha val="50000"/>
            </a:schemeClr>
          </a:solidFill>
          <a:ln>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rtlCol="0">
            <a:normAutofit/>
          </a:bodyPr>
          <a:lstStyle/>
          <a:p>
            <a:pPr algn="ctr" rtl="0"/>
            <a:r>
              <a:rPr lang="en-US" sz="4050" b="1" dirty="0">
                <a:effectLst>
                  <a:glow rad="139700">
                    <a:schemeClr val="accent3">
                      <a:satMod val="175000"/>
                      <a:alpha val="40000"/>
                    </a:schemeClr>
                  </a:glow>
                  <a:outerShdw blurRad="38100" dist="38100" dir="2700000" algn="tl">
                    <a:srgbClr val="000000">
                      <a:alpha val="43137"/>
                    </a:srgbClr>
                  </a:outerShdw>
                </a:effectLst>
              </a:rPr>
              <a:t>online </a:t>
            </a:r>
            <a:r>
              <a:rPr lang="ru-RU" sz="4050" b="1" dirty="0">
                <a:effectLst>
                  <a:glow rad="139700">
                    <a:schemeClr val="accent3">
                      <a:satMod val="175000"/>
                      <a:alpha val="40000"/>
                    </a:schemeClr>
                  </a:glow>
                  <a:outerShdw blurRad="38100" dist="38100" dir="2700000" algn="tl">
                    <a:srgbClr val="000000">
                      <a:alpha val="43137"/>
                    </a:srgbClr>
                  </a:outerShdw>
                </a:effectLst>
              </a:rPr>
              <a:t/>
            </a:r>
            <a:br>
              <a:rPr lang="ru-RU" sz="4050" b="1" dirty="0">
                <a:effectLst>
                  <a:glow rad="139700">
                    <a:schemeClr val="accent3">
                      <a:satMod val="175000"/>
                      <a:alpha val="40000"/>
                    </a:schemeClr>
                  </a:glow>
                  <a:outerShdw blurRad="38100" dist="38100" dir="2700000" algn="tl">
                    <a:srgbClr val="000000">
                      <a:alpha val="43137"/>
                    </a:srgbClr>
                  </a:outerShdw>
                </a:effectLst>
              </a:rPr>
            </a:br>
            <a:r>
              <a:rPr lang="en-US" sz="4050" b="1" dirty="0">
                <a:effectLst>
                  <a:glow rad="139700">
                    <a:schemeClr val="accent3">
                      <a:satMod val="175000"/>
                      <a:alpha val="40000"/>
                    </a:schemeClr>
                  </a:glow>
                  <a:outerShdw blurRad="38100" dist="38100" dir="2700000" algn="tl">
                    <a:srgbClr val="000000">
                      <a:alpha val="43137"/>
                    </a:srgbClr>
                  </a:outerShdw>
                </a:effectLst>
              </a:rPr>
              <a:t>store</a:t>
            </a:r>
            <a:endParaRPr lang="ru-RU" sz="4050" b="1" dirty="0">
              <a:effectLst>
                <a:glow rad="63500">
                  <a:schemeClr val="accent5">
                    <a:satMod val="175000"/>
                    <a:alpha val="40000"/>
                  </a:schemeClr>
                </a:glow>
                <a:outerShdw blurRad="38100" dist="38100" dir="2700000" algn="tl">
                  <a:srgbClr val="000000">
                    <a:alpha val="43137"/>
                  </a:srgbClr>
                </a:outerShdw>
              </a:effectLst>
            </a:endParaRPr>
          </a:p>
        </p:txBody>
      </p:sp>
      <p:sp>
        <p:nvSpPr>
          <p:cNvPr id="54" name="Полилиния: фигура 53">
            <a:extLst>
              <a:ext uri="{FF2B5EF4-FFF2-40B4-BE49-F238E27FC236}">
                <a16:creationId xmlns="" xmlns:a16="http://schemas.microsoft.com/office/drawing/2014/main" id="{35127E98-D858-4185-9D14-D29497904D39}"/>
              </a:ext>
            </a:extLst>
          </p:cNvPr>
          <p:cNvSpPr/>
          <p:nvPr/>
        </p:nvSpPr>
        <p:spPr>
          <a:xfrm>
            <a:off x="5148071" y="2096656"/>
            <a:ext cx="6737081" cy="591126"/>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latin typeface="Calibri" panose="020F0502020204030204" pitchFamily="34" charset="0"/>
                <a:cs typeface="Times New Roman" panose="02020603050405020304" pitchFamily="18" charset="0"/>
              </a:rPr>
              <a:t>Our specialists fully configure and adapt your future online store to work.</a:t>
            </a:r>
          </a:p>
        </p:txBody>
      </p:sp>
      <p:graphicFrame>
        <p:nvGraphicFramePr>
          <p:cNvPr id="2" name="Таблица 4">
            <a:extLst>
              <a:ext uri="{FF2B5EF4-FFF2-40B4-BE49-F238E27FC236}">
                <a16:creationId xmlns="" xmlns:a16="http://schemas.microsoft.com/office/drawing/2014/main" id="{D8F4BA76-0EA7-4E3E-A549-63263FD8DE06}"/>
              </a:ext>
            </a:extLst>
          </p:cNvPr>
          <p:cNvGraphicFramePr>
            <a:graphicFrameLocks noGrp="1"/>
          </p:cNvGraphicFramePr>
          <p:nvPr>
            <p:extLst>
              <p:ext uri="{D42A27DB-BD31-4B8C-83A1-F6EECF244321}">
                <p14:modId xmlns="" xmlns:p14="http://schemas.microsoft.com/office/powerpoint/2010/main" val="2653367656"/>
              </p:ext>
            </p:extLst>
          </p:nvPr>
        </p:nvGraphicFramePr>
        <p:xfrm>
          <a:off x="5237018" y="1102544"/>
          <a:ext cx="6650181" cy="736600"/>
        </p:xfrm>
        <a:graphic>
          <a:graphicData uri="http://schemas.openxmlformats.org/drawingml/2006/table">
            <a:tbl>
              <a:tblPr firstRow="1" bandRow="1">
                <a:tableStyleId>{BC89EF96-8CEA-46FF-86C4-4CE0E7609802}</a:tableStyleId>
              </a:tblPr>
              <a:tblGrid>
                <a:gridCol w="2216727">
                  <a:extLst>
                    <a:ext uri="{9D8B030D-6E8A-4147-A177-3AD203B41FA5}">
                      <a16:colId xmlns="" xmlns:a16="http://schemas.microsoft.com/office/drawing/2014/main" val="1615433970"/>
                    </a:ext>
                  </a:extLst>
                </a:gridCol>
                <a:gridCol w="2216727">
                  <a:extLst>
                    <a:ext uri="{9D8B030D-6E8A-4147-A177-3AD203B41FA5}">
                      <a16:colId xmlns="" xmlns:a16="http://schemas.microsoft.com/office/drawing/2014/main" val="466470405"/>
                    </a:ext>
                  </a:extLst>
                </a:gridCol>
                <a:gridCol w="2216727">
                  <a:extLst>
                    <a:ext uri="{9D8B030D-6E8A-4147-A177-3AD203B41FA5}">
                      <a16:colId xmlns="" xmlns:a16="http://schemas.microsoft.com/office/drawing/2014/main" val="3735615519"/>
                    </a:ext>
                  </a:extLst>
                </a:gridCol>
              </a:tblGrid>
              <a:tr h="362480">
                <a:tc>
                  <a:txBody>
                    <a:bodyPr/>
                    <a:lstStyle/>
                    <a:p>
                      <a:pPr algn="ctr"/>
                      <a:r>
                        <a:rPr lang="en-US" dirty="0">
                          <a:effectLst>
                            <a:outerShdw blurRad="38100" dist="38100" dir="2700000" algn="tl">
                              <a:srgbClr val="000000">
                                <a:alpha val="43137"/>
                              </a:srgbClr>
                            </a:outerShdw>
                          </a:effectLst>
                        </a:rPr>
                        <a:t>STANDART</a:t>
                      </a:r>
                    </a:p>
                  </a:txBody>
                  <a:tcPr anchor="ctr"/>
                </a:tc>
                <a:tc>
                  <a:txBody>
                    <a:bodyPr/>
                    <a:lstStyle/>
                    <a:p>
                      <a:pPr algn="ctr"/>
                      <a:r>
                        <a:rPr lang="en-US" dirty="0">
                          <a:effectLst>
                            <a:outerShdw blurRad="38100" dist="38100" dir="2700000" algn="tl">
                              <a:srgbClr val="000000">
                                <a:alpha val="43137"/>
                              </a:srgbClr>
                            </a:outerShdw>
                          </a:effectLst>
                        </a:rPr>
                        <a:t>BUSINESS</a:t>
                      </a:r>
                    </a:p>
                  </a:txBody>
                  <a:tcPr anchor="ctr"/>
                </a:tc>
                <a:tc>
                  <a:txBody>
                    <a:bodyPr/>
                    <a:lstStyle/>
                    <a:p>
                      <a:pPr algn="ctr"/>
                      <a:r>
                        <a:rPr lang="en-US" dirty="0">
                          <a:effectLst>
                            <a:outerShdw blurRad="38100" dist="38100" dir="2700000" algn="tl">
                              <a:srgbClr val="000000">
                                <a:alpha val="43137"/>
                              </a:srgbClr>
                            </a:outerShdw>
                          </a:effectLst>
                        </a:rPr>
                        <a:t>GOLD</a:t>
                      </a:r>
                    </a:p>
                  </a:txBody>
                  <a:tcPr anchor="ctr"/>
                </a:tc>
                <a:extLst>
                  <a:ext uri="{0D108BD9-81ED-4DB2-BD59-A6C34878D82A}">
                    <a16:rowId xmlns="" xmlns:a16="http://schemas.microsoft.com/office/drawing/2014/main" val="3531884795"/>
                  </a:ext>
                </a:extLst>
              </a:tr>
              <a:tr h="370840">
                <a:tc>
                  <a:txBody>
                    <a:bodyPr/>
                    <a:lstStyle/>
                    <a:p>
                      <a:pPr algn="ctr"/>
                      <a:r>
                        <a:rPr lang="ru-RU" sz="1800" b="0" kern="1200" dirty="0">
                          <a:solidFill>
                            <a:schemeClr val="tx1"/>
                          </a:solidFill>
                          <a:effectLst>
                            <a:outerShdw blurRad="38100" dist="38100" dir="2700000" algn="tl">
                              <a:srgbClr val="000000">
                                <a:alpha val="43137"/>
                              </a:srgbClr>
                            </a:outerShdw>
                          </a:effectLst>
                          <a:latin typeface="+mn-lt"/>
                          <a:ea typeface="+mn-ea"/>
                          <a:cs typeface="+mn-cs"/>
                        </a:rPr>
                        <a:t>1500 €</a:t>
                      </a:r>
                      <a:endParaRPr lang="en-US" b="0" dirty="0">
                        <a:effectLst>
                          <a:outerShdw blurRad="38100" dist="38100" dir="2700000" algn="tl">
                            <a:srgbClr val="000000">
                              <a:alpha val="43137"/>
                            </a:srgbClr>
                          </a:outerShdw>
                        </a:effectLst>
                      </a:endParaRPr>
                    </a:p>
                  </a:txBody>
                  <a:tcPr anchor="ctr"/>
                </a:tc>
                <a:tc>
                  <a:txBody>
                    <a:bodyPr/>
                    <a:lstStyle/>
                    <a:p>
                      <a:pPr algn="ctr"/>
                      <a:r>
                        <a:rPr lang="ru-RU" sz="1800" b="0" kern="1200" dirty="0">
                          <a:solidFill>
                            <a:schemeClr val="tx1"/>
                          </a:solidFill>
                          <a:effectLst>
                            <a:outerShdw blurRad="38100" dist="38100" dir="2700000" algn="tl">
                              <a:srgbClr val="000000">
                                <a:alpha val="43137"/>
                              </a:srgbClr>
                            </a:outerShdw>
                          </a:effectLst>
                          <a:latin typeface="+mn-lt"/>
                          <a:ea typeface="+mn-ea"/>
                          <a:cs typeface="+mn-cs"/>
                        </a:rPr>
                        <a:t>1450 €</a:t>
                      </a:r>
                      <a:endParaRPr lang="en-US" b="0" dirty="0">
                        <a:effectLst>
                          <a:outerShdw blurRad="38100" dist="38100" dir="2700000" algn="tl">
                            <a:srgbClr val="000000">
                              <a:alpha val="43137"/>
                            </a:srgbClr>
                          </a:outerShdw>
                        </a:effectLst>
                      </a:endParaRPr>
                    </a:p>
                  </a:txBody>
                  <a:tcPr anchor="ctr"/>
                </a:tc>
                <a:tc>
                  <a:txBody>
                    <a:bodyPr/>
                    <a:lstStyle/>
                    <a:p>
                      <a:pPr algn="ctr"/>
                      <a:r>
                        <a:rPr lang="ru-RU" sz="1800" b="0" kern="1200" dirty="0">
                          <a:solidFill>
                            <a:schemeClr val="tx1"/>
                          </a:solidFill>
                          <a:effectLst>
                            <a:outerShdw blurRad="38100" dist="38100" dir="2700000" algn="tl">
                              <a:srgbClr val="000000">
                                <a:alpha val="43137"/>
                              </a:srgbClr>
                            </a:outerShdw>
                          </a:effectLst>
                          <a:latin typeface="+mn-lt"/>
                          <a:ea typeface="+mn-ea"/>
                          <a:cs typeface="+mn-cs"/>
                        </a:rPr>
                        <a:t>1400 €</a:t>
                      </a:r>
                      <a:endParaRPr lang="en-US" b="0" dirty="0">
                        <a:effectLst>
                          <a:outerShdw blurRad="38100" dist="38100" dir="2700000" algn="tl">
                            <a:srgbClr val="000000">
                              <a:alpha val="43137"/>
                            </a:srgbClr>
                          </a:outerShdw>
                        </a:effectLst>
                      </a:endParaRPr>
                    </a:p>
                  </a:txBody>
                  <a:tcPr anchor="ctr"/>
                </a:tc>
                <a:extLst>
                  <a:ext uri="{0D108BD9-81ED-4DB2-BD59-A6C34878D82A}">
                    <a16:rowId xmlns="" xmlns:a16="http://schemas.microsoft.com/office/drawing/2014/main" val="2384250747"/>
                  </a:ext>
                </a:extLst>
              </a:tr>
            </a:tbl>
          </a:graphicData>
        </a:graphic>
      </p:graphicFrame>
      <p:sp>
        <p:nvSpPr>
          <p:cNvPr id="19" name="Полилиния: фигура 18">
            <a:extLst>
              <a:ext uri="{FF2B5EF4-FFF2-40B4-BE49-F238E27FC236}">
                <a16:creationId xmlns="" xmlns:a16="http://schemas.microsoft.com/office/drawing/2014/main" id="{D10156BB-1846-4876-922E-BDE400E42387}"/>
              </a:ext>
            </a:extLst>
          </p:cNvPr>
          <p:cNvSpPr/>
          <p:nvPr/>
        </p:nvSpPr>
        <p:spPr>
          <a:xfrm>
            <a:off x="5147870" y="2856865"/>
            <a:ext cx="6652642" cy="370070"/>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latin typeface="Calibri" panose="020F0502020204030204" pitchFamily="34" charset="0"/>
                <a:cs typeface="Times New Roman" panose="02020603050405020304" pitchFamily="18" charset="0"/>
              </a:rPr>
              <a:t>Created: </a:t>
            </a:r>
            <a:r>
              <a:rPr lang="ru-RU" sz="1600" dirty="0">
                <a:latin typeface="Calibri" panose="020F0502020204030204" pitchFamily="34" charset="0"/>
                <a:cs typeface="Times New Roman" panose="02020603050405020304" pitchFamily="18" charset="0"/>
              </a:rPr>
              <a:t>:</a:t>
            </a:r>
            <a:endParaRPr lang="en-US" sz="1600" dirty="0">
              <a:latin typeface="Calibri" panose="020F0502020204030204" pitchFamily="34" charset="0"/>
              <a:cs typeface="Times New Roman" panose="02020603050405020304" pitchFamily="18" charset="0"/>
            </a:endParaRPr>
          </a:p>
        </p:txBody>
      </p:sp>
      <p:pic>
        <p:nvPicPr>
          <p:cNvPr id="6" name="Рисунок 5">
            <a:extLst>
              <a:ext uri="{FF2B5EF4-FFF2-40B4-BE49-F238E27FC236}">
                <a16:creationId xmlns="" xmlns:a16="http://schemas.microsoft.com/office/drawing/2014/main" id="{7B45F08A-1280-4BC6-AF5A-294AB086F3E3}"/>
              </a:ext>
            </a:extLst>
          </p:cNvPr>
          <p:cNvPicPr>
            <a:picLocks noChangeAspect="1"/>
          </p:cNvPicPr>
          <p:nvPr/>
        </p:nvPicPr>
        <p:blipFill rotWithShape="1">
          <a:blip r:embed="rId4"/>
          <a:srcRect l="16783" t="2579" r="62739" b="73178"/>
          <a:stretch/>
        </p:blipFill>
        <p:spPr>
          <a:xfrm>
            <a:off x="4567004" y="2031309"/>
            <a:ext cx="499327" cy="591126"/>
          </a:xfrm>
          <a:prstGeom prst="rect">
            <a:avLst/>
          </a:prstGeom>
        </p:spPr>
      </p:pic>
      <p:sp>
        <p:nvSpPr>
          <p:cNvPr id="22" name="Полилиния: фигура 21">
            <a:extLst>
              <a:ext uri="{FF2B5EF4-FFF2-40B4-BE49-F238E27FC236}">
                <a16:creationId xmlns="" xmlns:a16="http://schemas.microsoft.com/office/drawing/2014/main" id="{B173E7AC-29C7-4649-83CE-464F17DE480A}"/>
              </a:ext>
            </a:extLst>
          </p:cNvPr>
          <p:cNvSpPr/>
          <p:nvPr/>
        </p:nvSpPr>
        <p:spPr>
          <a:xfrm>
            <a:off x="5131802" y="4482035"/>
            <a:ext cx="6652642" cy="696854"/>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We teach you to use the admin panel of the store for full control on your part.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4" name="Рисунок 23">
            <a:extLst>
              <a:ext uri="{FF2B5EF4-FFF2-40B4-BE49-F238E27FC236}">
                <a16:creationId xmlns="" xmlns:a16="http://schemas.microsoft.com/office/drawing/2014/main" id="{6731B2C2-CB15-4966-A814-940ADA6296F2}"/>
              </a:ext>
            </a:extLst>
          </p:cNvPr>
          <p:cNvPicPr>
            <a:picLocks noChangeAspect="1"/>
          </p:cNvPicPr>
          <p:nvPr/>
        </p:nvPicPr>
        <p:blipFill rotWithShape="1">
          <a:blip r:embed="rId4"/>
          <a:srcRect l="37108" t="4140" r="38435" b="69710"/>
          <a:stretch/>
        </p:blipFill>
        <p:spPr>
          <a:xfrm>
            <a:off x="4535465" y="2872663"/>
            <a:ext cx="596337" cy="637616"/>
          </a:xfrm>
          <a:prstGeom prst="rect">
            <a:avLst/>
          </a:prstGeom>
        </p:spPr>
      </p:pic>
      <p:sp>
        <p:nvSpPr>
          <p:cNvPr id="23" name="Полилиния: фигура 22">
            <a:extLst>
              <a:ext uri="{FF2B5EF4-FFF2-40B4-BE49-F238E27FC236}">
                <a16:creationId xmlns="" xmlns:a16="http://schemas.microsoft.com/office/drawing/2014/main" id="{AE11AFB5-636A-491B-8201-D85458119387}"/>
              </a:ext>
            </a:extLst>
          </p:cNvPr>
          <p:cNvSpPr/>
          <p:nvPr/>
        </p:nvSpPr>
        <p:spPr>
          <a:xfrm>
            <a:off x="5111936" y="3232729"/>
            <a:ext cx="6652642" cy="1191951"/>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marL="285750" indent="-285750" algn="just">
              <a:buClr>
                <a:schemeClr val="accent1"/>
              </a:buClr>
              <a:buFont typeface="Wingdings" panose="05000000000000000000" pitchFamily="2" charset="2"/>
              <a:buChar char="v"/>
            </a:pPr>
            <a:r>
              <a:rPr lang="en-US" sz="1600" dirty="0">
                <a:latin typeface="Calibri" panose="020F0502020204030204" pitchFamily="34" charset="0"/>
                <a:cs typeface="Times New Roman" panose="02020603050405020304" pitchFamily="18" charset="0"/>
              </a:rPr>
              <a:t>work mail</a:t>
            </a:r>
          </a:p>
          <a:p>
            <a:pPr marL="285750" indent="-285750" algn="just">
              <a:buClr>
                <a:schemeClr val="accent1"/>
              </a:buClr>
              <a:buFont typeface="Wingdings" panose="05000000000000000000" pitchFamily="2" charset="2"/>
              <a:buChar char="v"/>
            </a:pPr>
            <a:r>
              <a:rPr lang="en-US" sz="1600" dirty="0">
                <a:latin typeface="Calibri" panose="020F0502020204030204" pitchFamily="34" charset="0"/>
                <a:cs typeface="Times New Roman" panose="02020603050405020304" pitchFamily="18" charset="0"/>
              </a:rPr>
              <a:t>order processing modules</a:t>
            </a:r>
          </a:p>
          <a:p>
            <a:pPr marL="285750" indent="-285750" algn="just">
              <a:buClr>
                <a:schemeClr val="accent1"/>
              </a:buClr>
              <a:buFont typeface="Wingdings" panose="05000000000000000000" pitchFamily="2" charset="2"/>
              <a:buChar char="v"/>
            </a:pPr>
            <a:r>
              <a:rPr lang="en-US" sz="1600" dirty="0">
                <a:latin typeface="Calibri" panose="020F0502020204030204" pitchFamily="34" charset="0"/>
                <a:cs typeface="Times New Roman" panose="02020603050405020304" pitchFamily="18" charset="0"/>
              </a:rPr>
              <a:t>SEO is adjusted based on the characteristics of the region of your work</a:t>
            </a:r>
          </a:p>
          <a:p>
            <a:pPr marL="285750" indent="-285750" algn="just">
              <a:buClr>
                <a:schemeClr val="accent1"/>
              </a:buClr>
              <a:buFont typeface="Wingdings" panose="05000000000000000000" pitchFamily="2" charset="2"/>
              <a:buChar char="v"/>
            </a:pPr>
            <a:r>
              <a:rPr lang="en-US" sz="1600" dirty="0">
                <a:latin typeface="Calibri" panose="020F0502020204030204" pitchFamily="34" charset="0"/>
                <a:cs typeface="Times New Roman" panose="02020603050405020304" pitchFamily="18" charset="0"/>
              </a:rPr>
              <a:t>the site is being filled with products and articles</a:t>
            </a:r>
            <a:endParaRPr lang="ru-RU" sz="1600" dirty="0">
              <a:latin typeface="Calibri" panose="020F0502020204030204" pitchFamily="34" charset="0"/>
              <a:cs typeface="Times New Roman" panose="02020603050405020304" pitchFamily="18" charset="0"/>
            </a:endParaRPr>
          </a:p>
        </p:txBody>
      </p:sp>
      <p:pic>
        <p:nvPicPr>
          <p:cNvPr id="25" name="Рисунок 24">
            <a:extLst>
              <a:ext uri="{FF2B5EF4-FFF2-40B4-BE49-F238E27FC236}">
                <a16:creationId xmlns="" xmlns:a16="http://schemas.microsoft.com/office/drawing/2014/main" id="{270BFA71-4447-4181-992E-0D607D3D0F45}"/>
              </a:ext>
            </a:extLst>
          </p:cNvPr>
          <p:cNvPicPr>
            <a:picLocks noChangeAspect="1"/>
          </p:cNvPicPr>
          <p:nvPr/>
        </p:nvPicPr>
        <p:blipFill rotWithShape="1">
          <a:blip r:embed="rId4"/>
          <a:srcRect l="61351" t="4897" r="14192" b="68953"/>
          <a:stretch/>
        </p:blipFill>
        <p:spPr>
          <a:xfrm>
            <a:off x="4484546" y="4408116"/>
            <a:ext cx="718541" cy="768279"/>
          </a:xfrm>
          <a:prstGeom prst="rect">
            <a:avLst/>
          </a:prstGeom>
        </p:spPr>
      </p:pic>
      <p:sp>
        <p:nvSpPr>
          <p:cNvPr id="26" name="Полилиния: фигура 25">
            <a:extLst>
              <a:ext uri="{FF2B5EF4-FFF2-40B4-BE49-F238E27FC236}">
                <a16:creationId xmlns="" xmlns:a16="http://schemas.microsoft.com/office/drawing/2014/main" id="{F18B45B9-003A-471F-A7D4-698D7AAEB3B8}"/>
              </a:ext>
            </a:extLst>
          </p:cNvPr>
          <p:cNvSpPr/>
          <p:nvPr/>
        </p:nvSpPr>
        <p:spPr>
          <a:xfrm>
            <a:off x="5193567" y="5345752"/>
            <a:ext cx="6737081" cy="933612"/>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The store is connected to the domain name and is ready to work!</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7" name="Рисунок 26">
            <a:extLst>
              <a:ext uri="{FF2B5EF4-FFF2-40B4-BE49-F238E27FC236}">
                <a16:creationId xmlns="" xmlns:a16="http://schemas.microsoft.com/office/drawing/2014/main" id="{24833E39-62F3-4322-A12F-A099193F1E73}"/>
              </a:ext>
            </a:extLst>
          </p:cNvPr>
          <p:cNvPicPr>
            <a:picLocks noChangeAspect="1"/>
          </p:cNvPicPr>
          <p:nvPr/>
        </p:nvPicPr>
        <p:blipFill rotWithShape="1">
          <a:blip r:embed="rId4"/>
          <a:srcRect l="13706" t="27100" r="61837" b="46750"/>
          <a:stretch/>
        </p:blipFill>
        <p:spPr>
          <a:xfrm>
            <a:off x="4499532" y="5262049"/>
            <a:ext cx="632270" cy="676036"/>
          </a:xfrm>
          <a:prstGeom prst="rect">
            <a:avLst/>
          </a:prstGeom>
        </p:spPr>
      </p:pic>
      <p:sp>
        <p:nvSpPr>
          <p:cNvPr id="5" name="Прямоугольник 4">
            <a:extLst>
              <a:ext uri="{FF2B5EF4-FFF2-40B4-BE49-F238E27FC236}">
                <a16:creationId xmlns="" xmlns:a16="http://schemas.microsoft.com/office/drawing/2014/main" id="{B47F1EF5-5A8D-448F-A289-7232F7CEC221}"/>
              </a:ext>
            </a:extLst>
          </p:cNvPr>
          <p:cNvSpPr/>
          <p:nvPr/>
        </p:nvSpPr>
        <p:spPr>
          <a:xfrm>
            <a:off x="-45719" y="2332054"/>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1770301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 xmlns:a16="http://schemas.microsoft.com/office/drawing/2014/main" id="{F5F4BB56-DDAF-408B-9FE9-D7490EB7EFE2}"/>
              </a:ext>
            </a:extLst>
          </p:cNvPr>
          <p:cNvPicPr>
            <a:picLocks noChangeAspect="1"/>
          </p:cNvPicPr>
          <p:nvPr/>
        </p:nvPicPr>
        <p:blipFill>
          <a:blip r:embed="rId3"/>
          <a:srcRect t="3314" b="3314"/>
          <a:stretch/>
        </p:blipFill>
        <p:spPr>
          <a:xfrm>
            <a:off x="-51323" y="2334427"/>
            <a:ext cx="4570720" cy="4275482"/>
          </a:xfrm>
          <a:prstGeom prst="rect">
            <a:avLst/>
          </a:prstGeom>
          <a:ln>
            <a:noFill/>
          </a:ln>
          <a:effectLst>
            <a:softEdge rad="112500"/>
          </a:effectLst>
        </p:spPr>
      </p:pic>
      <p:sp>
        <p:nvSpPr>
          <p:cNvPr id="4" name="Заголовок 3"/>
          <p:cNvSpPr>
            <a:spLocks noGrp="1"/>
          </p:cNvSpPr>
          <p:nvPr>
            <p:ph type="title"/>
          </p:nvPr>
        </p:nvSpPr>
        <p:spPr>
          <a:xfrm>
            <a:off x="13351" y="609635"/>
            <a:ext cx="4441372" cy="1722419"/>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ormAutofit/>
          </a:bodyPr>
          <a:lstStyle/>
          <a:p>
            <a:pPr algn="ctr" rtl="0"/>
            <a:r>
              <a:rPr lang="ru-RU" sz="4050" b="1" dirty="0">
                <a:effectLst>
                  <a:glow rad="139700">
                    <a:schemeClr val="accent3">
                      <a:satMod val="175000"/>
                      <a:alpha val="40000"/>
                    </a:schemeClr>
                  </a:glow>
                  <a:outerShdw blurRad="38100" dist="38100" dir="2700000" algn="tl">
                    <a:srgbClr val="000000">
                      <a:alpha val="43137"/>
                    </a:srgbClr>
                  </a:outerShdw>
                </a:effectLst>
              </a:rPr>
              <a:t> </a:t>
            </a:r>
            <a:r>
              <a:rPr lang="en-US" sz="4050" b="1" dirty="0">
                <a:effectLst>
                  <a:glow rad="63500">
                    <a:schemeClr val="accent5">
                      <a:satMod val="175000"/>
                      <a:alpha val="40000"/>
                    </a:schemeClr>
                  </a:glow>
                  <a:outerShdw blurRad="38100" dist="38100" dir="2700000" algn="tl">
                    <a:srgbClr val="000000">
                      <a:alpha val="43137"/>
                    </a:srgbClr>
                  </a:outerShdw>
                </a:effectLst>
              </a:rPr>
              <a:t>purchase of products</a:t>
            </a:r>
            <a:endParaRPr lang="ru-RU" sz="4050" b="1" dirty="0">
              <a:effectLst>
                <a:glow rad="63500">
                  <a:schemeClr val="accent5">
                    <a:satMod val="175000"/>
                    <a:alpha val="40000"/>
                  </a:schemeClr>
                </a:glow>
                <a:outerShdw blurRad="38100" dist="38100" dir="2700000" algn="tl">
                  <a:srgbClr val="000000">
                    <a:alpha val="43137"/>
                  </a:srgbClr>
                </a:outerShdw>
              </a:effectLst>
            </a:endParaRPr>
          </a:p>
        </p:txBody>
      </p:sp>
      <p:sp>
        <p:nvSpPr>
          <p:cNvPr id="54" name="Полилиния: фигура 53">
            <a:extLst>
              <a:ext uri="{FF2B5EF4-FFF2-40B4-BE49-F238E27FC236}">
                <a16:creationId xmlns="" xmlns:a16="http://schemas.microsoft.com/office/drawing/2014/main" id="{35127E98-D858-4185-9D14-D29497904D39}"/>
              </a:ext>
            </a:extLst>
          </p:cNvPr>
          <p:cNvSpPr/>
          <p:nvPr/>
        </p:nvSpPr>
        <p:spPr>
          <a:xfrm>
            <a:off x="5052291" y="1808673"/>
            <a:ext cx="6737081" cy="855279"/>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latin typeface="Calibri" panose="020F0502020204030204" pitchFamily="34" charset="0"/>
                <a:cs typeface="Times New Roman" panose="02020603050405020304" pitchFamily="18" charset="0"/>
              </a:rPr>
              <a:t>The primary purchase of products is made for the specified amount. Further purchase of products is made as needed in the amount of 1000 €.</a:t>
            </a:r>
          </a:p>
        </p:txBody>
      </p:sp>
      <p:graphicFrame>
        <p:nvGraphicFramePr>
          <p:cNvPr id="2" name="Таблица 4">
            <a:extLst>
              <a:ext uri="{FF2B5EF4-FFF2-40B4-BE49-F238E27FC236}">
                <a16:creationId xmlns="" xmlns:a16="http://schemas.microsoft.com/office/drawing/2014/main" id="{D8F4BA76-0EA7-4E3E-A549-63263FD8DE06}"/>
              </a:ext>
            </a:extLst>
          </p:cNvPr>
          <p:cNvGraphicFramePr>
            <a:graphicFrameLocks noGrp="1"/>
          </p:cNvGraphicFramePr>
          <p:nvPr>
            <p:extLst>
              <p:ext uri="{D42A27DB-BD31-4B8C-83A1-F6EECF244321}">
                <p14:modId xmlns="" xmlns:p14="http://schemas.microsoft.com/office/powerpoint/2010/main" val="842937674"/>
              </p:ext>
            </p:extLst>
          </p:nvPr>
        </p:nvGraphicFramePr>
        <p:xfrm>
          <a:off x="5018724" y="882058"/>
          <a:ext cx="6650181" cy="736600"/>
        </p:xfrm>
        <a:graphic>
          <a:graphicData uri="http://schemas.openxmlformats.org/drawingml/2006/table">
            <a:tbl>
              <a:tblPr firstRow="1" bandRow="1">
                <a:tableStyleId>{BC89EF96-8CEA-46FF-86C4-4CE0E7609802}</a:tableStyleId>
              </a:tblPr>
              <a:tblGrid>
                <a:gridCol w="2216727">
                  <a:extLst>
                    <a:ext uri="{9D8B030D-6E8A-4147-A177-3AD203B41FA5}">
                      <a16:colId xmlns="" xmlns:a16="http://schemas.microsoft.com/office/drawing/2014/main" val="1615433970"/>
                    </a:ext>
                  </a:extLst>
                </a:gridCol>
                <a:gridCol w="2216727">
                  <a:extLst>
                    <a:ext uri="{9D8B030D-6E8A-4147-A177-3AD203B41FA5}">
                      <a16:colId xmlns="" xmlns:a16="http://schemas.microsoft.com/office/drawing/2014/main" val="466470405"/>
                    </a:ext>
                  </a:extLst>
                </a:gridCol>
                <a:gridCol w="2216727">
                  <a:extLst>
                    <a:ext uri="{9D8B030D-6E8A-4147-A177-3AD203B41FA5}">
                      <a16:colId xmlns="" xmlns:a16="http://schemas.microsoft.com/office/drawing/2014/main" val="3735615519"/>
                    </a:ext>
                  </a:extLst>
                </a:gridCol>
              </a:tblGrid>
              <a:tr h="362480">
                <a:tc>
                  <a:txBody>
                    <a:bodyPr/>
                    <a:lstStyle/>
                    <a:p>
                      <a:pPr algn="ctr"/>
                      <a:r>
                        <a:rPr lang="en-US" dirty="0">
                          <a:effectLst>
                            <a:outerShdw blurRad="38100" dist="38100" dir="2700000" algn="tl">
                              <a:srgbClr val="000000">
                                <a:alpha val="43137"/>
                              </a:srgbClr>
                            </a:outerShdw>
                          </a:effectLst>
                        </a:rPr>
                        <a:t>STANDART</a:t>
                      </a:r>
                    </a:p>
                  </a:txBody>
                  <a:tcPr anchor="ctr"/>
                </a:tc>
                <a:tc>
                  <a:txBody>
                    <a:bodyPr/>
                    <a:lstStyle/>
                    <a:p>
                      <a:pPr algn="ctr"/>
                      <a:r>
                        <a:rPr lang="en-US" dirty="0">
                          <a:effectLst>
                            <a:outerShdw blurRad="38100" dist="38100" dir="2700000" algn="tl">
                              <a:srgbClr val="000000">
                                <a:alpha val="43137"/>
                              </a:srgbClr>
                            </a:outerShdw>
                          </a:effectLst>
                        </a:rPr>
                        <a:t>BUSINESS</a:t>
                      </a:r>
                    </a:p>
                  </a:txBody>
                  <a:tcPr anchor="ctr"/>
                </a:tc>
                <a:tc>
                  <a:txBody>
                    <a:bodyPr/>
                    <a:lstStyle/>
                    <a:p>
                      <a:pPr algn="ctr"/>
                      <a:r>
                        <a:rPr lang="en-US" dirty="0">
                          <a:effectLst>
                            <a:outerShdw blurRad="38100" dist="38100" dir="2700000" algn="tl">
                              <a:srgbClr val="000000">
                                <a:alpha val="43137"/>
                              </a:srgbClr>
                            </a:outerShdw>
                          </a:effectLst>
                        </a:rPr>
                        <a:t>GOLD</a:t>
                      </a:r>
                    </a:p>
                  </a:txBody>
                  <a:tcPr anchor="ctr"/>
                </a:tc>
                <a:extLst>
                  <a:ext uri="{0D108BD9-81ED-4DB2-BD59-A6C34878D82A}">
                    <a16:rowId xmlns="" xmlns:a16="http://schemas.microsoft.com/office/drawing/2014/main" val="3531884795"/>
                  </a:ext>
                </a:extLst>
              </a:tr>
              <a:tr h="370840">
                <a:tc>
                  <a:txBody>
                    <a:bodyPr/>
                    <a:lstStyle/>
                    <a:p>
                      <a:pPr algn="ctr"/>
                      <a:r>
                        <a:rPr lang="ru-RU" sz="1800" b="0" kern="1200" dirty="0">
                          <a:solidFill>
                            <a:schemeClr val="tx1"/>
                          </a:solidFill>
                          <a:effectLst>
                            <a:outerShdw blurRad="38100" dist="38100" dir="2700000" algn="tl">
                              <a:srgbClr val="000000">
                                <a:alpha val="43137"/>
                              </a:srgbClr>
                            </a:outerShdw>
                          </a:effectLst>
                          <a:latin typeface="+mn-lt"/>
                          <a:ea typeface="+mn-ea"/>
                          <a:cs typeface="+mn-cs"/>
                        </a:rPr>
                        <a:t>1000 €</a:t>
                      </a:r>
                      <a:endParaRPr lang="en-US" b="0" dirty="0">
                        <a:effectLst>
                          <a:outerShdw blurRad="38100" dist="38100" dir="2700000" algn="tl">
                            <a:srgbClr val="000000">
                              <a:alpha val="43137"/>
                            </a:srgbClr>
                          </a:outerShdw>
                        </a:effectLst>
                      </a:endParaRPr>
                    </a:p>
                  </a:txBody>
                  <a:tcPr anchor="ctr"/>
                </a:tc>
                <a:tc>
                  <a:txBody>
                    <a:bodyPr/>
                    <a:lstStyle/>
                    <a:p>
                      <a:pPr algn="ctr"/>
                      <a:r>
                        <a:rPr lang="ru-RU" sz="1800" b="0" kern="1200" dirty="0">
                          <a:solidFill>
                            <a:schemeClr val="tx1"/>
                          </a:solidFill>
                          <a:effectLst>
                            <a:outerShdw blurRad="38100" dist="38100" dir="2700000" algn="tl">
                              <a:srgbClr val="000000">
                                <a:alpha val="43137"/>
                              </a:srgbClr>
                            </a:outerShdw>
                          </a:effectLst>
                          <a:latin typeface="+mn-lt"/>
                          <a:ea typeface="+mn-ea"/>
                          <a:cs typeface="+mn-cs"/>
                        </a:rPr>
                        <a:t>2000 €</a:t>
                      </a:r>
                      <a:endParaRPr lang="en-US" b="0" dirty="0">
                        <a:effectLst>
                          <a:outerShdw blurRad="38100" dist="38100" dir="2700000" algn="tl">
                            <a:srgbClr val="000000">
                              <a:alpha val="43137"/>
                            </a:srgbClr>
                          </a:outerShdw>
                        </a:effectLst>
                      </a:endParaRPr>
                    </a:p>
                  </a:txBody>
                  <a:tcPr anchor="ctr"/>
                </a:tc>
                <a:tc>
                  <a:txBody>
                    <a:bodyPr/>
                    <a:lstStyle/>
                    <a:p>
                      <a:pPr algn="ctr"/>
                      <a:r>
                        <a:rPr lang="ru-RU" sz="1800" b="0" kern="1200" dirty="0">
                          <a:solidFill>
                            <a:schemeClr val="tx1"/>
                          </a:solidFill>
                          <a:effectLst>
                            <a:outerShdw blurRad="38100" dist="38100" dir="2700000" algn="tl">
                              <a:srgbClr val="000000">
                                <a:alpha val="43137"/>
                              </a:srgbClr>
                            </a:outerShdw>
                          </a:effectLst>
                          <a:latin typeface="+mn-lt"/>
                          <a:ea typeface="+mn-ea"/>
                          <a:cs typeface="+mn-cs"/>
                        </a:rPr>
                        <a:t>3000 €</a:t>
                      </a:r>
                      <a:endParaRPr lang="en-US" b="0" dirty="0">
                        <a:effectLst>
                          <a:outerShdw blurRad="38100" dist="38100" dir="2700000" algn="tl">
                            <a:srgbClr val="000000">
                              <a:alpha val="43137"/>
                            </a:srgbClr>
                          </a:outerShdw>
                        </a:effectLst>
                      </a:endParaRPr>
                    </a:p>
                  </a:txBody>
                  <a:tcPr anchor="ctr"/>
                </a:tc>
                <a:extLst>
                  <a:ext uri="{0D108BD9-81ED-4DB2-BD59-A6C34878D82A}">
                    <a16:rowId xmlns="" xmlns:a16="http://schemas.microsoft.com/office/drawing/2014/main" val="2384250747"/>
                  </a:ext>
                </a:extLst>
              </a:tr>
            </a:tbl>
          </a:graphicData>
        </a:graphic>
      </p:graphicFrame>
      <p:sp>
        <p:nvSpPr>
          <p:cNvPr id="19" name="Полилиния: фигура 18">
            <a:extLst>
              <a:ext uri="{FF2B5EF4-FFF2-40B4-BE49-F238E27FC236}">
                <a16:creationId xmlns="" xmlns:a16="http://schemas.microsoft.com/office/drawing/2014/main" id="{D10156BB-1846-4876-922E-BDE400E42387}"/>
              </a:ext>
            </a:extLst>
          </p:cNvPr>
          <p:cNvSpPr/>
          <p:nvPr/>
        </p:nvSpPr>
        <p:spPr>
          <a:xfrm>
            <a:off x="5018724" y="2407059"/>
            <a:ext cx="6652642" cy="649506"/>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The assortment of the primary purchase is formed from the most popular and demanded products for the fastest payback.</a:t>
            </a:r>
            <a:endParaRPr lang="en-US" sz="1400" dirty="0">
              <a:latin typeface="Calibri" panose="020F0502020204030204" pitchFamily="34" charset="0"/>
              <a:cs typeface="Times New Roman" panose="02020603050405020304" pitchFamily="18" charset="0"/>
            </a:endParaRPr>
          </a:p>
        </p:txBody>
      </p:sp>
      <p:pic>
        <p:nvPicPr>
          <p:cNvPr id="6" name="Рисунок 5">
            <a:extLst>
              <a:ext uri="{FF2B5EF4-FFF2-40B4-BE49-F238E27FC236}">
                <a16:creationId xmlns="" xmlns:a16="http://schemas.microsoft.com/office/drawing/2014/main" id="{7B45F08A-1280-4BC6-AF5A-294AB086F3E3}"/>
              </a:ext>
            </a:extLst>
          </p:cNvPr>
          <p:cNvPicPr>
            <a:picLocks noChangeAspect="1"/>
          </p:cNvPicPr>
          <p:nvPr/>
        </p:nvPicPr>
        <p:blipFill rotWithShape="1">
          <a:blip r:embed="rId4"/>
          <a:srcRect l="16783" t="2579" r="62739" b="73178"/>
          <a:stretch/>
        </p:blipFill>
        <p:spPr>
          <a:xfrm>
            <a:off x="4519397" y="1740928"/>
            <a:ext cx="499327" cy="591126"/>
          </a:xfrm>
          <a:prstGeom prst="rect">
            <a:avLst/>
          </a:prstGeom>
        </p:spPr>
      </p:pic>
      <p:sp>
        <p:nvSpPr>
          <p:cNvPr id="22" name="Полилиния: фигура 21">
            <a:extLst>
              <a:ext uri="{FF2B5EF4-FFF2-40B4-BE49-F238E27FC236}">
                <a16:creationId xmlns="" xmlns:a16="http://schemas.microsoft.com/office/drawing/2014/main" id="{B173E7AC-29C7-4649-83CE-464F17DE480A}"/>
              </a:ext>
            </a:extLst>
          </p:cNvPr>
          <p:cNvSpPr/>
          <p:nvPr/>
        </p:nvSpPr>
        <p:spPr>
          <a:xfrm>
            <a:off x="5026041" y="3069817"/>
            <a:ext cx="6652642" cy="343015"/>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Exclusive wholesale prices from the manufacturer.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4" name="Рисунок 23">
            <a:extLst>
              <a:ext uri="{FF2B5EF4-FFF2-40B4-BE49-F238E27FC236}">
                <a16:creationId xmlns="" xmlns:a16="http://schemas.microsoft.com/office/drawing/2014/main" id="{6731B2C2-CB15-4966-A814-940ADA6296F2}"/>
              </a:ext>
            </a:extLst>
          </p:cNvPr>
          <p:cNvPicPr>
            <a:picLocks noChangeAspect="1"/>
          </p:cNvPicPr>
          <p:nvPr/>
        </p:nvPicPr>
        <p:blipFill rotWithShape="1">
          <a:blip r:embed="rId4"/>
          <a:srcRect l="37108" t="4140" r="38435" b="69710"/>
          <a:stretch/>
        </p:blipFill>
        <p:spPr>
          <a:xfrm>
            <a:off x="4455954" y="2392916"/>
            <a:ext cx="596337" cy="637616"/>
          </a:xfrm>
          <a:prstGeom prst="rect">
            <a:avLst/>
          </a:prstGeom>
        </p:spPr>
      </p:pic>
      <p:pic>
        <p:nvPicPr>
          <p:cNvPr id="25" name="Рисунок 24">
            <a:extLst>
              <a:ext uri="{FF2B5EF4-FFF2-40B4-BE49-F238E27FC236}">
                <a16:creationId xmlns="" xmlns:a16="http://schemas.microsoft.com/office/drawing/2014/main" id="{270BFA71-4447-4181-992E-0D607D3D0F45}"/>
              </a:ext>
            </a:extLst>
          </p:cNvPr>
          <p:cNvPicPr>
            <a:picLocks noChangeAspect="1"/>
          </p:cNvPicPr>
          <p:nvPr/>
        </p:nvPicPr>
        <p:blipFill rotWithShape="1">
          <a:blip r:embed="rId4"/>
          <a:srcRect l="61351" t="4897" r="14192" b="68953"/>
          <a:stretch/>
        </p:blipFill>
        <p:spPr>
          <a:xfrm>
            <a:off x="4426574" y="2862380"/>
            <a:ext cx="718541" cy="768279"/>
          </a:xfrm>
          <a:prstGeom prst="rect">
            <a:avLst/>
          </a:prstGeom>
        </p:spPr>
      </p:pic>
      <p:sp>
        <p:nvSpPr>
          <p:cNvPr id="26" name="Полилиния: фигура 25">
            <a:extLst>
              <a:ext uri="{FF2B5EF4-FFF2-40B4-BE49-F238E27FC236}">
                <a16:creationId xmlns="" xmlns:a16="http://schemas.microsoft.com/office/drawing/2014/main" id="{F18B45B9-003A-471F-A7D4-698D7AAEB3B8}"/>
              </a:ext>
            </a:extLst>
          </p:cNvPr>
          <p:cNvSpPr/>
          <p:nvPr/>
        </p:nvSpPr>
        <p:spPr>
          <a:xfrm>
            <a:off x="5026041" y="3478338"/>
            <a:ext cx="6737081" cy="423074"/>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latin typeface="Calibri" panose="020F0502020204030204" pitchFamily="34" charset="0"/>
                <a:ea typeface="Calibri" panose="020F0502020204030204" pitchFamily="34" charset="0"/>
                <a:cs typeface="Times New Roman" panose="02020603050405020304" pitchFamily="18" charset="0"/>
              </a:rPr>
              <a:t>Recommended selling prices in the online store.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7" name="Рисунок 26">
            <a:extLst>
              <a:ext uri="{FF2B5EF4-FFF2-40B4-BE49-F238E27FC236}">
                <a16:creationId xmlns="" xmlns:a16="http://schemas.microsoft.com/office/drawing/2014/main" id="{24833E39-62F3-4322-A12F-A099193F1E73}"/>
              </a:ext>
            </a:extLst>
          </p:cNvPr>
          <p:cNvPicPr>
            <a:picLocks noChangeAspect="1"/>
          </p:cNvPicPr>
          <p:nvPr/>
        </p:nvPicPr>
        <p:blipFill rotWithShape="1">
          <a:blip r:embed="rId4"/>
          <a:srcRect l="13706" t="27100" r="61837" b="46750"/>
          <a:stretch/>
        </p:blipFill>
        <p:spPr>
          <a:xfrm>
            <a:off x="4452926" y="3360488"/>
            <a:ext cx="632270" cy="676036"/>
          </a:xfrm>
          <a:prstGeom prst="rect">
            <a:avLst/>
          </a:prstGeom>
        </p:spPr>
      </p:pic>
      <p:graphicFrame>
        <p:nvGraphicFramePr>
          <p:cNvPr id="16" name="Таблица 12">
            <a:extLst>
              <a:ext uri="{FF2B5EF4-FFF2-40B4-BE49-F238E27FC236}">
                <a16:creationId xmlns="" xmlns:a16="http://schemas.microsoft.com/office/drawing/2014/main" id="{604E4415-9099-4405-B3CF-07ACC1D4BD80}"/>
              </a:ext>
            </a:extLst>
          </p:cNvPr>
          <p:cNvGraphicFramePr>
            <a:graphicFrameLocks noGrp="1"/>
          </p:cNvGraphicFramePr>
          <p:nvPr>
            <p:ph idx="1"/>
            <p:extLst>
              <p:ext uri="{D42A27DB-BD31-4B8C-83A1-F6EECF244321}">
                <p14:modId xmlns="" xmlns:p14="http://schemas.microsoft.com/office/powerpoint/2010/main" val="257032747"/>
              </p:ext>
            </p:extLst>
          </p:nvPr>
        </p:nvGraphicFramePr>
        <p:xfrm>
          <a:off x="5052291" y="3910872"/>
          <a:ext cx="6919814" cy="2946927"/>
        </p:xfrm>
        <a:graphic>
          <a:graphicData uri="http://schemas.openxmlformats.org/drawingml/2006/table">
            <a:tbl>
              <a:tblPr firstRow="1" bandRow="1">
                <a:tableStyleId>{BC89EF96-8CEA-46FF-86C4-4CE0E7609802}</a:tableStyleId>
              </a:tblPr>
              <a:tblGrid>
                <a:gridCol w="2170545">
                  <a:extLst>
                    <a:ext uri="{9D8B030D-6E8A-4147-A177-3AD203B41FA5}">
                      <a16:colId xmlns="" xmlns:a16="http://schemas.microsoft.com/office/drawing/2014/main" val="476862148"/>
                    </a:ext>
                  </a:extLst>
                </a:gridCol>
                <a:gridCol w="1616364">
                  <a:extLst>
                    <a:ext uri="{9D8B030D-6E8A-4147-A177-3AD203B41FA5}">
                      <a16:colId xmlns="" xmlns:a16="http://schemas.microsoft.com/office/drawing/2014/main" val="969521596"/>
                    </a:ext>
                  </a:extLst>
                </a:gridCol>
                <a:gridCol w="1838036">
                  <a:extLst>
                    <a:ext uri="{9D8B030D-6E8A-4147-A177-3AD203B41FA5}">
                      <a16:colId xmlns="" xmlns:a16="http://schemas.microsoft.com/office/drawing/2014/main" val="330064046"/>
                    </a:ext>
                  </a:extLst>
                </a:gridCol>
                <a:gridCol w="1294869">
                  <a:extLst>
                    <a:ext uri="{9D8B030D-6E8A-4147-A177-3AD203B41FA5}">
                      <a16:colId xmlns="" xmlns:a16="http://schemas.microsoft.com/office/drawing/2014/main" val="1067180151"/>
                    </a:ext>
                  </a:extLst>
                </a:gridCol>
              </a:tblGrid>
              <a:tr h="424972">
                <a:tc>
                  <a:txBody>
                    <a:bodyPr/>
                    <a:lstStyle/>
                    <a:p>
                      <a:pPr algn="ctr"/>
                      <a:r>
                        <a:rPr lang="en-US" sz="1100" i="1" dirty="0"/>
                        <a:t>Additive name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i="1" dirty="0"/>
                        <a:t>Wholesale price for partners, €</a:t>
                      </a:r>
                      <a:endParaRPr lang="en-US" sz="1100" b="1" i="1" kern="1200" dirty="0">
                        <a:solidFill>
                          <a:schemeClr val="tx1"/>
                        </a:solidFill>
                        <a:effectLst/>
                        <a:latin typeface="+mn-lt"/>
                        <a:ea typeface="+mn-ea"/>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i="1" dirty="0"/>
                        <a:t>Retail price in the online store, €</a:t>
                      </a:r>
                      <a:endParaRPr lang="en-US" sz="1100" b="1" i="1" kern="1200" dirty="0">
                        <a:solidFill>
                          <a:schemeClr val="tx1"/>
                        </a:solidFill>
                        <a:effectLst/>
                        <a:latin typeface="+mn-lt"/>
                        <a:ea typeface="+mn-ea"/>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b="1" i="1" kern="1200" dirty="0">
                          <a:solidFill>
                            <a:schemeClr val="tx1"/>
                          </a:solidFill>
                          <a:effectLst/>
                          <a:latin typeface="+mn-lt"/>
                          <a:ea typeface="+mn-ea"/>
                          <a:cs typeface="+mn-cs"/>
                        </a:rPr>
                        <a:t>Trade margin</a:t>
                      </a:r>
                    </a:p>
                  </a:txBody>
                  <a:tcPr anchor="ctr"/>
                </a:tc>
                <a:extLst>
                  <a:ext uri="{0D108BD9-81ED-4DB2-BD59-A6C34878D82A}">
                    <a16:rowId xmlns="" xmlns:a16="http://schemas.microsoft.com/office/drawing/2014/main" val="4038847731"/>
                  </a:ext>
                </a:extLst>
              </a:tr>
              <a:tr h="268264">
                <a:tc>
                  <a:txBody>
                    <a:bodyPr/>
                    <a:lstStyle/>
                    <a:p>
                      <a:pPr marL="0" algn="l" defTabSz="457200" rtl="0" eaLnBrk="1" latinLnBrk="0" hangingPunct="1">
                        <a:lnSpc>
                          <a:spcPct val="115000"/>
                        </a:lnSpc>
                        <a:spcAft>
                          <a:spcPts val="1000"/>
                        </a:spcAft>
                      </a:pPr>
                      <a:r>
                        <a:rPr lang="en-US" sz="1200" b="1" kern="1200" dirty="0">
                          <a:solidFill>
                            <a:schemeClr val="tx1"/>
                          </a:solidFill>
                          <a:effectLst/>
                          <a:latin typeface="+mn-lt"/>
                          <a:ea typeface="+mn-ea"/>
                          <a:cs typeface="+mn-cs"/>
                        </a:rPr>
                        <a:t>Injector Cleaner</a:t>
                      </a:r>
                    </a:p>
                  </a:txBody>
                  <a:tcPr/>
                </a:tc>
                <a:tc>
                  <a:txBody>
                    <a:bodyPr/>
                    <a:lstStyle/>
                    <a:p>
                      <a:pPr algn="ctr">
                        <a:lnSpc>
                          <a:spcPct val="115000"/>
                        </a:lnSpc>
                        <a:spcAft>
                          <a:spcPts val="1000"/>
                        </a:spcAft>
                      </a:pPr>
                      <a:r>
                        <a:rPr lang="ru-RU" sz="1400" b="1" kern="1200" dirty="0">
                          <a:solidFill>
                            <a:schemeClr val="tx1"/>
                          </a:solidFill>
                          <a:effectLst/>
                          <a:latin typeface="+mn-lt"/>
                          <a:ea typeface="+mn-ea"/>
                          <a:cs typeface="+mn-cs"/>
                        </a:rPr>
                        <a:t>3,3</a:t>
                      </a:r>
                      <a:endParaRPr lang="en-US" sz="14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400" b="1" kern="1200">
                          <a:solidFill>
                            <a:schemeClr val="tx1"/>
                          </a:solidFill>
                          <a:effectLst/>
                          <a:latin typeface="+mn-lt"/>
                          <a:ea typeface="+mn-ea"/>
                          <a:cs typeface="+mn-cs"/>
                        </a:rPr>
                        <a:t>6,7</a:t>
                      </a:r>
                      <a:endParaRPr lang="en-US" sz="1400" b="1" kern="120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400" b="1" kern="1200" dirty="0">
                          <a:solidFill>
                            <a:schemeClr val="tx1"/>
                          </a:solidFill>
                          <a:effectLst>
                            <a:outerShdw blurRad="38100" dist="38100" dir="2700000" algn="tl">
                              <a:srgbClr val="000000">
                                <a:alpha val="43137"/>
                              </a:srgbClr>
                            </a:outerShdw>
                          </a:effectLst>
                          <a:latin typeface="+mn-lt"/>
                          <a:ea typeface="+mn-ea"/>
                          <a:cs typeface="+mn-cs"/>
                        </a:rPr>
                        <a:t>203</a:t>
                      </a:r>
                      <a:r>
                        <a:rPr lang="en-US" sz="1400" b="1" kern="1200" dirty="0">
                          <a:solidFill>
                            <a:schemeClr val="tx1"/>
                          </a:solidFill>
                          <a:effectLst>
                            <a:outerShdw blurRad="38100" dist="38100" dir="2700000" algn="tl">
                              <a:srgbClr val="000000">
                                <a:alpha val="43137"/>
                              </a:srgbClr>
                            </a:outerShdw>
                          </a:effectLst>
                          <a:latin typeface="+mn-lt"/>
                          <a:ea typeface="+mn-ea"/>
                          <a:cs typeface="+mn-cs"/>
                        </a:rPr>
                        <a:t> %</a:t>
                      </a:r>
                    </a:p>
                  </a:txBody>
                  <a:tcPr marL="68580" marR="68580" marT="0" marB="0" anchor="ctr"/>
                </a:tc>
                <a:extLst>
                  <a:ext uri="{0D108BD9-81ED-4DB2-BD59-A6C34878D82A}">
                    <a16:rowId xmlns="" xmlns:a16="http://schemas.microsoft.com/office/drawing/2014/main" val="3158128708"/>
                  </a:ext>
                </a:extLst>
              </a:tr>
              <a:tr h="228992">
                <a:tc>
                  <a:txBody>
                    <a:bodyPr/>
                    <a:lstStyle/>
                    <a:p>
                      <a:pPr marL="0" algn="l" defTabSz="457200" rtl="0" eaLnBrk="1" latinLnBrk="0" hangingPunct="1">
                        <a:lnSpc>
                          <a:spcPct val="115000"/>
                        </a:lnSpc>
                        <a:spcAft>
                          <a:spcPts val="1000"/>
                        </a:spcAft>
                      </a:pPr>
                      <a:r>
                        <a:rPr lang="en-US" sz="1200" b="1" kern="1200" dirty="0">
                          <a:solidFill>
                            <a:schemeClr val="tx1"/>
                          </a:solidFill>
                          <a:effectLst/>
                          <a:latin typeface="+mn-lt"/>
                          <a:ea typeface="+mn-ea"/>
                          <a:cs typeface="+mn-cs"/>
                        </a:rPr>
                        <a:t>Power Motor</a:t>
                      </a:r>
                    </a:p>
                  </a:txBody>
                  <a:tcPr marL="68580" marR="68580" marT="0" marB="0" anchor="b"/>
                </a:tc>
                <a:tc>
                  <a:txBody>
                    <a:bodyPr/>
                    <a:lstStyle/>
                    <a:p>
                      <a:pPr algn="ctr">
                        <a:lnSpc>
                          <a:spcPct val="115000"/>
                        </a:lnSpc>
                        <a:spcAft>
                          <a:spcPts val="1000"/>
                        </a:spcAft>
                      </a:pPr>
                      <a:r>
                        <a:rPr lang="ru-RU" sz="1400" b="1" kern="1200" dirty="0">
                          <a:solidFill>
                            <a:schemeClr val="tx1"/>
                          </a:solidFill>
                          <a:effectLst/>
                          <a:latin typeface="+mn-lt"/>
                          <a:ea typeface="+mn-ea"/>
                          <a:cs typeface="+mn-cs"/>
                        </a:rPr>
                        <a:t>5,9</a:t>
                      </a:r>
                      <a:endParaRPr lang="en-US" sz="14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400" b="1" kern="1200" dirty="0">
                          <a:solidFill>
                            <a:schemeClr val="tx1"/>
                          </a:solidFill>
                          <a:effectLst/>
                          <a:latin typeface="+mn-lt"/>
                          <a:ea typeface="+mn-ea"/>
                          <a:cs typeface="+mn-cs"/>
                        </a:rPr>
                        <a:t>12,1</a:t>
                      </a:r>
                      <a:endParaRPr lang="en-US" sz="14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400" b="1" kern="1200" dirty="0">
                          <a:solidFill>
                            <a:schemeClr val="tx1"/>
                          </a:solidFill>
                          <a:effectLst>
                            <a:outerShdw blurRad="38100" dist="38100" dir="2700000" algn="tl">
                              <a:srgbClr val="000000">
                                <a:alpha val="43137"/>
                              </a:srgbClr>
                            </a:outerShdw>
                          </a:effectLst>
                          <a:latin typeface="+mn-lt"/>
                          <a:ea typeface="+mn-ea"/>
                          <a:cs typeface="+mn-cs"/>
                        </a:rPr>
                        <a:t>205 %</a:t>
                      </a:r>
                      <a:endParaRPr lang="en-US" sz="1400" b="1" kern="1200" dirty="0">
                        <a:solidFill>
                          <a:schemeClr val="tx1"/>
                        </a:solidFill>
                        <a:effectLst>
                          <a:outerShdw blurRad="38100" dist="38100" dir="2700000" algn="tl">
                            <a:srgbClr val="000000">
                              <a:alpha val="43137"/>
                            </a:srgbClr>
                          </a:outerShdw>
                        </a:effectLst>
                        <a:latin typeface="+mn-lt"/>
                        <a:ea typeface="+mn-ea"/>
                        <a:cs typeface="+mn-cs"/>
                      </a:endParaRPr>
                    </a:p>
                  </a:txBody>
                  <a:tcPr marL="68580" marR="68580" marT="0" marB="0" anchor="ctr"/>
                </a:tc>
                <a:extLst>
                  <a:ext uri="{0D108BD9-81ED-4DB2-BD59-A6C34878D82A}">
                    <a16:rowId xmlns="" xmlns:a16="http://schemas.microsoft.com/office/drawing/2014/main" val="1494137830"/>
                  </a:ext>
                </a:extLst>
              </a:tr>
              <a:tr h="228992">
                <a:tc>
                  <a:txBody>
                    <a:bodyPr/>
                    <a:lstStyle/>
                    <a:p>
                      <a:pPr marL="0" algn="l" defTabSz="457200" rtl="0" eaLnBrk="1" latinLnBrk="0" hangingPunct="1">
                        <a:lnSpc>
                          <a:spcPct val="115000"/>
                        </a:lnSpc>
                        <a:spcAft>
                          <a:spcPts val="1000"/>
                        </a:spcAft>
                      </a:pPr>
                      <a:r>
                        <a:rPr lang="en-US" sz="1200" b="1" kern="1200" dirty="0">
                          <a:solidFill>
                            <a:schemeClr val="tx1"/>
                          </a:solidFill>
                          <a:effectLst/>
                          <a:latin typeface="+mn-lt"/>
                          <a:ea typeface="+mn-ea"/>
                          <a:cs typeface="+mn-cs"/>
                        </a:rPr>
                        <a:t>Activator</a:t>
                      </a:r>
                      <a:r>
                        <a:rPr lang="ru-RU" sz="1200" b="1" kern="1200" dirty="0">
                          <a:solidFill>
                            <a:schemeClr val="tx1"/>
                          </a:solidFill>
                          <a:effectLst/>
                          <a:latin typeface="+mn-lt"/>
                          <a:ea typeface="+mn-ea"/>
                          <a:cs typeface="+mn-cs"/>
                        </a:rPr>
                        <a:t>+</a:t>
                      </a:r>
                      <a:endParaRPr lang="en-US" sz="1200" b="1" kern="1200" dirty="0">
                        <a:solidFill>
                          <a:schemeClr val="tx1"/>
                        </a:solidFill>
                        <a:effectLst/>
                        <a:latin typeface="+mn-lt"/>
                        <a:ea typeface="+mn-ea"/>
                        <a:cs typeface="+mn-cs"/>
                      </a:endParaRPr>
                    </a:p>
                  </a:txBody>
                  <a:tcPr marL="68580" marR="68580" marT="0" marB="0" anchor="b"/>
                </a:tc>
                <a:tc>
                  <a:txBody>
                    <a:bodyPr/>
                    <a:lstStyle/>
                    <a:p>
                      <a:pPr algn="ctr">
                        <a:lnSpc>
                          <a:spcPct val="115000"/>
                        </a:lnSpc>
                        <a:spcAft>
                          <a:spcPts val="1000"/>
                        </a:spcAft>
                      </a:pPr>
                      <a:r>
                        <a:rPr lang="ru-RU" sz="1400" b="1" kern="1200" dirty="0">
                          <a:solidFill>
                            <a:schemeClr val="tx1"/>
                          </a:solidFill>
                          <a:effectLst/>
                          <a:latin typeface="+mn-lt"/>
                          <a:ea typeface="+mn-ea"/>
                          <a:cs typeface="+mn-cs"/>
                        </a:rPr>
                        <a:t>9</a:t>
                      </a:r>
                      <a:endParaRPr lang="en-US" sz="14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400" b="1" kern="1200" dirty="0">
                          <a:solidFill>
                            <a:schemeClr val="tx1"/>
                          </a:solidFill>
                          <a:effectLst/>
                          <a:latin typeface="+mn-lt"/>
                          <a:ea typeface="+mn-ea"/>
                          <a:cs typeface="+mn-cs"/>
                        </a:rPr>
                        <a:t>26</a:t>
                      </a:r>
                      <a:endParaRPr lang="en-US" sz="14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en-US" sz="1400" b="1" kern="1200" dirty="0">
                          <a:solidFill>
                            <a:schemeClr val="tx1"/>
                          </a:solidFill>
                          <a:effectLst>
                            <a:outerShdw blurRad="38100" dist="38100" dir="2700000" algn="tl">
                              <a:srgbClr val="000000">
                                <a:alpha val="43137"/>
                              </a:srgbClr>
                            </a:outerShdw>
                          </a:effectLst>
                          <a:latin typeface="Corbel" panose="020B0503020204020204" pitchFamily="34" charset="0"/>
                          <a:ea typeface="+mn-ea"/>
                          <a:cs typeface="+mn-cs"/>
                        </a:rPr>
                        <a:t>289</a:t>
                      </a:r>
                      <a:r>
                        <a:rPr lang="ru-RU" sz="1400" b="1" kern="1200" dirty="0">
                          <a:solidFill>
                            <a:schemeClr val="tx1"/>
                          </a:solidFill>
                          <a:effectLst>
                            <a:outerShdw blurRad="38100" dist="38100" dir="2700000" algn="tl">
                              <a:srgbClr val="000000">
                                <a:alpha val="43137"/>
                              </a:srgbClr>
                            </a:outerShdw>
                          </a:effectLst>
                          <a:latin typeface="+mn-lt"/>
                          <a:ea typeface="+mn-ea"/>
                          <a:cs typeface="+mn-cs"/>
                        </a:rPr>
                        <a:t> %</a:t>
                      </a:r>
                      <a:endParaRPr lang="en-US" sz="1400" b="1" kern="1200" dirty="0">
                        <a:solidFill>
                          <a:schemeClr val="tx1"/>
                        </a:solidFill>
                        <a:effectLst>
                          <a:outerShdw blurRad="38100" dist="38100" dir="2700000" algn="tl">
                            <a:srgbClr val="000000">
                              <a:alpha val="43137"/>
                            </a:srgbClr>
                          </a:outerShdw>
                        </a:effectLst>
                        <a:latin typeface="+mn-lt"/>
                        <a:ea typeface="+mn-ea"/>
                        <a:cs typeface="+mn-cs"/>
                      </a:endParaRPr>
                    </a:p>
                  </a:txBody>
                  <a:tcPr marL="68580" marR="68580" marT="0" marB="0" anchor="ctr"/>
                </a:tc>
                <a:extLst>
                  <a:ext uri="{0D108BD9-81ED-4DB2-BD59-A6C34878D82A}">
                    <a16:rowId xmlns="" xmlns:a16="http://schemas.microsoft.com/office/drawing/2014/main" val="705757482"/>
                  </a:ext>
                </a:extLst>
              </a:tr>
              <a:tr h="228992">
                <a:tc>
                  <a:txBody>
                    <a:bodyPr/>
                    <a:lstStyle/>
                    <a:p>
                      <a:pPr marL="0" algn="l" defTabSz="457200" rtl="0" eaLnBrk="1" latinLnBrk="0" hangingPunct="1">
                        <a:lnSpc>
                          <a:spcPct val="115000"/>
                        </a:lnSpc>
                        <a:spcAft>
                          <a:spcPts val="1000"/>
                        </a:spcAft>
                      </a:pPr>
                      <a:r>
                        <a:rPr lang="en-US" sz="1200" b="1" kern="1200" dirty="0">
                          <a:solidFill>
                            <a:schemeClr val="tx1"/>
                          </a:solidFill>
                          <a:effectLst/>
                          <a:latin typeface="+mn-lt"/>
                          <a:ea typeface="+mn-ea"/>
                          <a:cs typeface="+mn-cs"/>
                        </a:rPr>
                        <a:t>Activator</a:t>
                      </a:r>
                    </a:p>
                  </a:txBody>
                  <a:tcPr marL="68580" marR="68580" marT="0" marB="0" anchor="b"/>
                </a:tc>
                <a:tc>
                  <a:txBody>
                    <a:bodyPr/>
                    <a:lstStyle/>
                    <a:p>
                      <a:pPr algn="ctr">
                        <a:lnSpc>
                          <a:spcPct val="115000"/>
                        </a:lnSpc>
                        <a:spcAft>
                          <a:spcPts val="1000"/>
                        </a:spcAft>
                      </a:pPr>
                      <a:r>
                        <a:rPr lang="ru-RU" sz="1400" b="1" kern="1200" dirty="0">
                          <a:solidFill>
                            <a:schemeClr val="tx1"/>
                          </a:solidFill>
                          <a:effectLst/>
                          <a:latin typeface="+mn-lt"/>
                          <a:ea typeface="+mn-ea"/>
                          <a:cs typeface="+mn-cs"/>
                        </a:rPr>
                        <a:t>5,4</a:t>
                      </a:r>
                      <a:endParaRPr lang="en-US" sz="14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400" b="1" kern="1200" dirty="0">
                          <a:solidFill>
                            <a:schemeClr val="tx1"/>
                          </a:solidFill>
                          <a:effectLst/>
                          <a:latin typeface="+mn-lt"/>
                          <a:ea typeface="+mn-ea"/>
                          <a:cs typeface="+mn-cs"/>
                        </a:rPr>
                        <a:t>14,4</a:t>
                      </a:r>
                      <a:endParaRPr lang="en-US" sz="1400" b="1" kern="1200" dirty="0">
                        <a:solidFill>
                          <a:schemeClr val="tx1"/>
                        </a:solidFill>
                        <a:effectLst/>
                        <a:latin typeface="+mn-lt"/>
                        <a:ea typeface="+mn-ea"/>
                        <a:cs typeface="+mn-cs"/>
                      </a:endParaRPr>
                    </a:p>
                  </a:txBody>
                  <a:tcPr marL="68580" marR="68580" marT="0" marB="0" anchor="ctr"/>
                </a:tc>
                <a:tc>
                  <a:txBody>
                    <a:bodyPr/>
                    <a:lstStyle/>
                    <a:p>
                      <a:pPr marL="0" algn="ctr" defTabSz="457200" rtl="0" eaLnBrk="1" latinLnBrk="0" hangingPunct="1">
                        <a:lnSpc>
                          <a:spcPct val="115000"/>
                        </a:lnSpc>
                        <a:spcAft>
                          <a:spcPts val="1000"/>
                        </a:spcAft>
                      </a:pPr>
                      <a:r>
                        <a:rPr lang="ru-RU" sz="1400" b="1" kern="1200" dirty="0">
                          <a:solidFill>
                            <a:schemeClr val="tx1"/>
                          </a:solidFill>
                          <a:effectLst>
                            <a:outerShdw blurRad="38100" dist="38100" dir="2700000" algn="tl">
                              <a:srgbClr val="000000">
                                <a:alpha val="43137"/>
                              </a:srgbClr>
                            </a:outerShdw>
                          </a:effectLst>
                          <a:latin typeface="+mn-lt"/>
                          <a:ea typeface="+mn-ea"/>
                          <a:cs typeface="+mn-cs"/>
                        </a:rPr>
                        <a:t>267%</a:t>
                      </a:r>
                      <a:endParaRPr lang="en-US" sz="1400" b="1" kern="1200" dirty="0">
                        <a:solidFill>
                          <a:schemeClr val="tx1"/>
                        </a:solidFill>
                        <a:effectLst>
                          <a:outerShdw blurRad="38100" dist="38100" dir="2700000" algn="tl">
                            <a:srgbClr val="000000">
                              <a:alpha val="43137"/>
                            </a:srgbClr>
                          </a:outerShdw>
                        </a:effectLst>
                        <a:latin typeface="+mn-lt"/>
                        <a:ea typeface="+mn-ea"/>
                        <a:cs typeface="+mn-cs"/>
                      </a:endParaRPr>
                    </a:p>
                  </a:txBody>
                  <a:tcPr marL="68580" marR="68580" marT="0" marB="0" anchor="ctr"/>
                </a:tc>
                <a:extLst>
                  <a:ext uri="{0D108BD9-81ED-4DB2-BD59-A6C34878D82A}">
                    <a16:rowId xmlns="" xmlns:a16="http://schemas.microsoft.com/office/drawing/2014/main" val="2737572235"/>
                  </a:ext>
                </a:extLst>
              </a:tr>
              <a:tr h="228992">
                <a:tc>
                  <a:txBody>
                    <a:bodyPr/>
                    <a:lstStyle/>
                    <a:p>
                      <a:pPr marL="0" algn="l" defTabSz="457200" rtl="0" eaLnBrk="1" latinLnBrk="0" hangingPunct="1">
                        <a:lnSpc>
                          <a:spcPct val="115000"/>
                        </a:lnSpc>
                        <a:spcAft>
                          <a:spcPts val="1000"/>
                        </a:spcAft>
                      </a:pPr>
                      <a:r>
                        <a:rPr lang="en-US" sz="1200" b="1" kern="1200" dirty="0">
                          <a:solidFill>
                            <a:schemeClr val="tx1"/>
                          </a:solidFill>
                          <a:effectLst/>
                          <a:latin typeface="+mn-lt"/>
                          <a:ea typeface="+mn-ea"/>
                          <a:cs typeface="+mn-cs"/>
                        </a:rPr>
                        <a:t>Pro-active</a:t>
                      </a:r>
                    </a:p>
                  </a:txBody>
                  <a:tcPr marL="68580" marR="68580" marT="0" marB="0" anchor="b"/>
                </a:tc>
                <a:tc>
                  <a:txBody>
                    <a:bodyPr/>
                    <a:lstStyle/>
                    <a:p>
                      <a:pPr algn="ctr">
                        <a:lnSpc>
                          <a:spcPct val="115000"/>
                        </a:lnSpc>
                        <a:spcAft>
                          <a:spcPts val="1000"/>
                        </a:spcAft>
                      </a:pPr>
                      <a:r>
                        <a:rPr lang="ru-RU" sz="1400" b="1" kern="1200" dirty="0">
                          <a:solidFill>
                            <a:schemeClr val="tx1"/>
                          </a:solidFill>
                          <a:effectLst/>
                          <a:latin typeface="+mn-lt"/>
                          <a:ea typeface="+mn-ea"/>
                          <a:cs typeface="+mn-cs"/>
                        </a:rPr>
                        <a:t>5</a:t>
                      </a:r>
                      <a:endParaRPr lang="en-US" sz="14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400" b="1" kern="1200" dirty="0">
                          <a:solidFill>
                            <a:schemeClr val="tx1"/>
                          </a:solidFill>
                          <a:effectLst/>
                          <a:latin typeface="+mn-lt"/>
                          <a:ea typeface="+mn-ea"/>
                          <a:cs typeface="+mn-cs"/>
                        </a:rPr>
                        <a:t>11,1</a:t>
                      </a:r>
                      <a:endParaRPr lang="en-US" sz="14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400" b="1" kern="1200" dirty="0">
                          <a:solidFill>
                            <a:schemeClr val="tx1"/>
                          </a:solidFill>
                          <a:effectLst>
                            <a:outerShdw blurRad="38100" dist="38100" dir="2700000" algn="tl">
                              <a:srgbClr val="000000">
                                <a:alpha val="43137"/>
                              </a:srgbClr>
                            </a:outerShdw>
                          </a:effectLst>
                          <a:latin typeface="+mn-lt"/>
                          <a:ea typeface="+mn-ea"/>
                          <a:cs typeface="+mn-cs"/>
                        </a:rPr>
                        <a:t>222%</a:t>
                      </a:r>
                      <a:endParaRPr lang="en-US" sz="1400" b="1" kern="1200" dirty="0">
                        <a:solidFill>
                          <a:schemeClr val="tx1"/>
                        </a:solidFill>
                        <a:effectLst>
                          <a:outerShdw blurRad="38100" dist="38100" dir="2700000" algn="tl">
                            <a:srgbClr val="000000">
                              <a:alpha val="43137"/>
                            </a:srgbClr>
                          </a:outerShdw>
                        </a:effectLst>
                        <a:latin typeface="+mn-lt"/>
                        <a:ea typeface="+mn-ea"/>
                        <a:cs typeface="+mn-cs"/>
                      </a:endParaRPr>
                    </a:p>
                  </a:txBody>
                  <a:tcPr marL="68580" marR="68580" marT="0" marB="0" anchor="ctr"/>
                </a:tc>
                <a:extLst>
                  <a:ext uri="{0D108BD9-81ED-4DB2-BD59-A6C34878D82A}">
                    <a16:rowId xmlns="" xmlns:a16="http://schemas.microsoft.com/office/drawing/2014/main" val="4227781985"/>
                  </a:ext>
                </a:extLst>
              </a:tr>
              <a:tr h="228992">
                <a:tc>
                  <a:txBody>
                    <a:bodyPr/>
                    <a:lstStyle/>
                    <a:p>
                      <a:pPr marL="0" algn="l" defTabSz="457200" rtl="0" eaLnBrk="1" latinLnBrk="0" hangingPunct="1">
                        <a:lnSpc>
                          <a:spcPct val="115000"/>
                        </a:lnSpc>
                        <a:spcAft>
                          <a:spcPts val="1000"/>
                        </a:spcAft>
                      </a:pPr>
                      <a:r>
                        <a:rPr lang="en-US" sz="1200" b="1" kern="1200" dirty="0">
                          <a:solidFill>
                            <a:schemeClr val="tx1"/>
                          </a:solidFill>
                          <a:effectLst/>
                          <a:latin typeface="+mn-lt"/>
                          <a:ea typeface="+mn-ea"/>
                          <a:cs typeface="+mn-cs"/>
                        </a:rPr>
                        <a:t>Thermo Cleaner</a:t>
                      </a:r>
                    </a:p>
                  </a:txBody>
                  <a:tcPr marL="68580" marR="68580" marT="0" marB="0" anchor="b"/>
                </a:tc>
                <a:tc>
                  <a:txBody>
                    <a:bodyPr/>
                    <a:lstStyle/>
                    <a:p>
                      <a:pPr algn="ctr">
                        <a:lnSpc>
                          <a:spcPct val="115000"/>
                        </a:lnSpc>
                        <a:spcAft>
                          <a:spcPts val="1000"/>
                        </a:spcAft>
                      </a:pPr>
                      <a:r>
                        <a:rPr lang="ru-RU" sz="1400" b="1" kern="1200" dirty="0">
                          <a:solidFill>
                            <a:schemeClr val="tx1"/>
                          </a:solidFill>
                          <a:effectLst/>
                          <a:latin typeface="+mn-lt"/>
                          <a:ea typeface="+mn-ea"/>
                          <a:cs typeface="+mn-cs"/>
                        </a:rPr>
                        <a:t>4</a:t>
                      </a:r>
                      <a:endParaRPr lang="en-US" sz="14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400" b="1" kern="1200" dirty="0">
                          <a:solidFill>
                            <a:schemeClr val="tx1"/>
                          </a:solidFill>
                          <a:effectLst/>
                          <a:latin typeface="+mn-lt"/>
                          <a:ea typeface="+mn-ea"/>
                          <a:cs typeface="+mn-cs"/>
                        </a:rPr>
                        <a:t>10</a:t>
                      </a:r>
                      <a:endParaRPr lang="en-US" sz="14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400" b="1" kern="1200" dirty="0">
                          <a:solidFill>
                            <a:schemeClr val="tx1"/>
                          </a:solidFill>
                          <a:effectLst>
                            <a:outerShdw blurRad="38100" dist="38100" dir="2700000" algn="tl">
                              <a:srgbClr val="000000">
                                <a:alpha val="43137"/>
                              </a:srgbClr>
                            </a:outerShdw>
                          </a:effectLst>
                          <a:latin typeface="+mn-lt"/>
                          <a:ea typeface="+mn-ea"/>
                          <a:cs typeface="+mn-cs"/>
                        </a:rPr>
                        <a:t>250 %</a:t>
                      </a:r>
                      <a:endParaRPr lang="en-US" sz="1400" b="1" kern="1200" dirty="0">
                        <a:solidFill>
                          <a:schemeClr val="tx1"/>
                        </a:solidFill>
                        <a:effectLst>
                          <a:outerShdw blurRad="38100" dist="38100" dir="2700000" algn="tl">
                            <a:srgbClr val="000000">
                              <a:alpha val="43137"/>
                            </a:srgbClr>
                          </a:outerShdw>
                        </a:effectLst>
                        <a:latin typeface="+mn-lt"/>
                        <a:ea typeface="+mn-ea"/>
                        <a:cs typeface="+mn-cs"/>
                      </a:endParaRPr>
                    </a:p>
                  </a:txBody>
                  <a:tcPr marL="68580" marR="68580" marT="0" marB="0" anchor="ctr"/>
                </a:tc>
                <a:extLst>
                  <a:ext uri="{0D108BD9-81ED-4DB2-BD59-A6C34878D82A}">
                    <a16:rowId xmlns="" xmlns:a16="http://schemas.microsoft.com/office/drawing/2014/main" val="1573579009"/>
                  </a:ext>
                </a:extLst>
              </a:tr>
              <a:tr h="228992">
                <a:tc>
                  <a:txBody>
                    <a:bodyPr/>
                    <a:lstStyle/>
                    <a:p>
                      <a:pPr marL="0" algn="l" defTabSz="457200" rtl="0" eaLnBrk="1" latinLnBrk="0" hangingPunct="1">
                        <a:lnSpc>
                          <a:spcPct val="115000"/>
                        </a:lnSpc>
                        <a:spcAft>
                          <a:spcPts val="1000"/>
                        </a:spcAft>
                      </a:pPr>
                      <a:r>
                        <a:rPr lang="en-US" sz="1200" b="1" kern="1200" dirty="0">
                          <a:solidFill>
                            <a:schemeClr val="tx1"/>
                          </a:solidFill>
                          <a:effectLst/>
                          <a:latin typeface="+mn-lt"/>
                          <a:ea typeface="+mn-ea"/>
                          <a:cs typeface="+mn-cs"/>
                        </a:rPr>
                        <a:t>Manual Transmission</a:t>
                      </a:r>
                    </a:p>
                  </a:txBody>
                  <a:tcPr marL="68580" marR="68580" marT="0" marB="0" anchor="b"/>
                </a:tc>
                <a:tc>
                  <a:txBody>
                    <a:bodyPr/>
                    <a:lstStyle/>
                    <a:p>
                      <a:pPr algn="ctr">
                        <a:lnSpc>
                          <a:spcPct val="115000"/>
                        </a:lnSpc>
                        <a:spcAft>
                          <a:spcPts val="1000"/>
                        </a:spcAft>
                      </a:pPr>
                      <a:r>
                        <a:rPr lang="ru-RU" sz="1400" b="1" kern="1200" dirty="0">
                          <a:solidFill>
                            <a:schemeClr val="tx1"/>
                          </a:solidFill>
                          <a:effectLst/>
                          <a:latin typeface="+mn-lt"/>
                          <a:ea typeface="+mn-ea"/>
                          <a:cs typeface="+mn-cs"/>
                        </a:rPr>
                        <a:t>4,9</a:t>
                      </a:r>
                      <a:endParaRPr lang="en-US" sz="14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400" b="1" kern="1200" dirty="0">
                          <a:solidFill>
                            <a:schemeClr val="tx1"/>
                          </a:solidFill>
                          <a:effectLst/>
                          <a:latin typeface="+mn-lt"/>
                          <a:ea typeface="+mn-ea"/>
                          <a:cs typeface="+mn-cs"/>
                        </a:rPr>
                        <a:t>12,1</a:t>
                      </a:r>
                      <a:endParaRPr lang="en-US" sz="14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400" b="1" kern="1200" dirty="0">
                          <a:solidFill>
                            <a:schemeClr val="tx1"/>
                          </a:solidFill>
                          <a:effectLst>
                            <a:outerShdw blurRad="38100" dist="38100" dir="2700000" algn="tl">
                              <a:srgbClr val="000000">
                                <a:alpha val="43137"/>
                              </a:srgbClr>
                            </a:outerShdw>
                          </a:effectLst>
                          <a:latin typeface="+mn-lt"/>
                          <a:ea typeface="+mn-ea"/>
                          <a:cs typeface="+mn-cs"/>
                        </a:rPr>
                        <a:t>2</a:t>
                      </a:r>
                      <a:r>
                        <a:rPr lang="en-US" sz="1400" b="1" kern="1200" dirty="0">
                          <a:solidFill>
                            <a:schemeClr val="tx1"/>
                          </a:solidFill>
                          <a:effectLst>
                            <a:outerShdw blurRad="38100" dist="38100" dir="2700000" algn="tl">
                              <a:srgbClr val="000000">
                                <a:alpha val="43137"/>
                              </a:srgbClr>
                            </a:outerShdw>
                          </a:effectLst>
                          <a:latin typeface="Corbel" panose="020B0503020204020204" pitchFamily="34" charset="0"/>
                          <a:ea typeface="+mn-ea"/>
                          <a:cs typeface="+mn-cs"/>
                        </a:rPr>
                        <a:t>47</a:t>
                      </a:r>
                      <a:r>
                        <a:rPr lang="ru-RU" sz="1400" b="1" kern="1200" dirty="0">
                          <a:solidFill>
                            <a:schemeClr val="tx1"/>
                          </a:solidFill>
                          <a:effectLst>
                            <a:outerShdw blurRad="38100" dist="38100" dir="2700000" algn="tl">
                              <a:srgbClr val="000000">
                                <a:alpha val="43137"/>
                              </a:srgbClr>
                            </a:outerShdw>
                          </a:effectLst>
                          <a:latin typeface="+mn-lt"/>
                          <a:ea typeface="+mn-ea"/>
                          <a:cs typeface="+mn-cs"/>
                        </a:rPr>
                        <a:t> %</a:t>
                      </a:r>
                      <a:endParaRPr lang="en-US" sz="1400" b="1" kern="1200" dirty="0">
                        <a:solidFill>
                          <a:schemeClr val="tx1"/>
                        </a:solidFill>
                        <a:effectLst>
                          <a:outerShdw blurRad="38100" dist="38100" dir="2700000" algn="tl">
                            <a:srgbClr val="000000">
                              <a:alpha val="43137"/>
                            </a:srgbClr>
                          </a:outerShdw>
                        </a:effectLst>
                        <a:latin typeface="+mn-lt"/>
                        <a:ea typeface="+mn-ea"/>
                        <a:cs typeface="+mn-cs"/>
                      </a:endParaRPr>
                    </a:p>
                  </a:txBody>
                  <a:tcPr marL="68580" marR="68580" marT="0" marB="0" anchor="ctr"/>
                </a:tc>
                <a:extLst>
                  <a:ext uri="{0D108BD9-81ED-4DB2-BD59-A6C34878D82A}">
                    <a16:rowId xmlns="" xmlns:a16="http://schemas.microsoft.com/office/drawing/2014/main" val="1831368652"/>
                  </a:ext>
                </a:extLst>
              </a:tr>
              <a:tr h="255543">
                <a:tc>
                  <a:txBody>
                    <a:bodyPr/>
                    <a:lstStyle/>
                    <a:p>
                      <a:pPr marL="0" algn="l" defTabSz="457200" rtl="0" eaLnBrk="1" latinLnBrk="0" hangingPunct="1">
                        <a:lnSpc>
                          <a:spcPct val="115000"/>
                        </a:lnSpc>
                        <a:spcAft>
                          <a:spcPts val="1000"/>
                        </a:spcAft>
                      </a:pPr>
                      <a:r>
                        <a:rPr lang="en-US" sz="1200" b="1" kern="1200" dirty="0" err="1">
                          <a:solidFill>
                            <a:schemeClr val="tx1"/>
                          </a:solidFill>
                          <a:effectLst/>
                          <a:latin typeface="+mn-lt"/>
                          <a:ea typeface="+mn-ea"/>
                          <a:cs typeface="+mn-cs"/>
                        </a:rPr>
                        <a:t>Automatical</a:t>
                      </a:r>
                      <a:r>
                        <a:rPr lang="en-US" sz="1200" b="1" kern="1200" dirty="0">
                          <a:solidFill>
                            <a:schemeClr val="tx1"/>
                          </a:solidFill>
                          <a:effectLst/>
                          <a:latin typeface="+mn-lt"/>
                          <a:ea typeface="+mn-ea"/>
                          <a:cs typeface="+mn-cs"/>
                        </a:rPr>
                        <a:t> Transmission</a:t>
                      </a:r>
                    </a:p>
                  </a:txBody>
                  <a:tcPr marL="68580" marR="68580" marT="0" marB="0" anchor="b"/>
                </a:tc>
                <a:tc>
                  <a:txBody>
                    <a:bodyPr/>
                    <a:lstStyle/>
                    <a:p>
                      <a:pPr algn="ctr">
                        <a:lnSpc>
                          <a:spcPct val="115000"/>
                        </a:lnSpc>
                        <a:spcAft>
                          <a:spcPts val="1000"/>
                        </a:spcAft>
                      </a:pPr>
                      <a:r>
                        <a:rPr lang="ru-RU" sz="1400" b="1" kern="1200" dirty="0">
                          <a:solidFill>
                            <a:schemeClr val="tx1"/>
                          </a:solidFill>
                          <a:effectLst/>
                          <a:latin typeface="+mn-lt"/>
                          <a:ea typeface="+mn-ea"/>
                          <a:cs typeface="+mn-cs"/>
                        </a:rPr>
                        <a:t>5,3</a:t>
                      </a:r>
                      <a:endParaRPr lang="en-US" sz="14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400" b="1" kern="1200" dirty="0">
                          <a:solidFill>
                            <a:schemeClr val="tx1"/>
                          </a:solidFill>
                          <a:effectLst/>
                          <a:latin typeface="+mn-lt"/>
                          <a:ea typeface="+mn-ea"/>
                          <a:cs typeface="+mn-cs"/>
                        </a:rPr>
                        <a:t>13,3</a:t>
                      </a:r>
                      <a:endParaRPr lang="en-US" sz="14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400" b="1" kern="1200" dirty="0">
                          <a:solidFill>
                            <a:schemeClr val="tx1"/>
                          </a:solidFill>
                          <a:effectLst>
                            <a:outerShdw blurRad="38100" dist="38100" dir="2700000" algn="tl">
                              <a:srgbClr val="000000">
                                <a:alpha val="43137"/>
                              </a:srgbClr>
                            </a:outerShdw>
                          </a:effectLst>
                          <a:latin typeface="+mn-lt"/>
                          <a:ea typeface="+mn-ea"/>
                          <a:cs typeface="+mn-cs"/>
                        </a:rPr>
                        <a:t>2</a:t>
                      </a:r>
                      <a:r>
                        <a:rPr lang="en-US" sz="1400" b="1" kern="1200" dirty="0">
                          <a:solidFill>
                            <a:schemeClr val="tx1"/>
                          </a:solidFill>
                          <a:effectLst>
                            <a:outerShdw blurRad="38100" dist="38100" dir="2700000" algn="tl">
                              <a:srgbClr val="000000">
                                <a:alpha val="43137"/>
                              </a:srgbClr>
                            </a:outerShdw>
                          </a:effectLst>
                          <a:latin typeface="Corbel" panose="020B0503020204020204" pitchFamily="34" charset="0"/>
                          <a:ea typeface="+mn-ea"/>
                          <a:cs typeface="+mn-cs"/>
                        </a:rPr>
                        <a:t>51</a:t>
                      </a:r>
                      <a:r>
                        <a:rPr lang="ru-RU" sz="1400" b="1" kern="1200" dirty="0">
                          <a:solidFill>
                            <a:schemeClr val="tx1"/>
                          </a:solidFill>
                          <a:effectLst>
                            <a:outerShdw blurRad="38100" dist="38100" dir="2700000" algn="tl">
                              <a:srgbClr val="000000">
                                <a:alpha val="43137"/>
                              </a:srgbClr>
                            </a:outerShdw>
                          </a:effectLst>
                          <a:latin typeface="+mn-lt"/>
                          <a:ea typeface="+mn-ea"/>
                          <a:cs typeface="+mn-cs"/>
                        </a:rPr>
                        <a:t> %</a:t>
                      </a:r>
                      <a:endParaRPr lang="en-US" sz="1400" b="1" kern="1200" dirty="0">
                        <a:solidFill>
                          <a:schemeClr val="tx1"/>
                        </a:solidFill>
                        <a:effectLst>
                          <a:outerShdw blurRad="38100" dist="38100" dir="2700000" algn="tl">
                            <a:srgbClr val="000000">
                              <a:alpha val="43137"/>
                            </a:srgbClr>
                          </a:outerShdw>
                        </a:effectLst>
                        <a:latin typeface="+mn-lt"/>
                        <a:ea typeface="+mn-ea"/>
                        <a:cs typeface="+mn-cs"/>
                      </a:endParaRPr>
                    </a:p>
                  </a:txBody>
                  <a:tcPr marL="68580" marR="68580" marT="0" marB="0" anchor="ctr"/>
                </a:tc>
                <a:extLst>
                  <a:ext uri="{0D108BD9-81ED-4DB2-BD59-A6C34878D82A}">
                    <a16:rowId xmlns="" xmlns:a16="http://schemas.microsoft.com/office/drawing/2014/main" val="4238619811"/>
                  </a:ext>
                </a:extLst>
              </a:tr>
              <a:tr h="228992">
                <a:tc>
                  <a:txBody>
                    <a:bodyPr/>
                    <a:lstStyle/>
                    <a:p>
                      <a:pPr marL="0" algn="l" defTabSz="457200" rtl="0" eaLnBrk="1" latinLnBrk="0" hangingPunct="1">
                        <a:lnSpc>
                          <a:spcPct val="115000"/>
                        </a:lnSpc>
                        <a:spcAft>
                          <a:spcPts val="1000"/>
                        </a:spcAft>
                      </a:pPr>
                      <a:r>
                        <a:rPr lang="en-US" sz="1200" b="1" kern="1200" dirty="0">
                          <a:solidFill>
                            <a:schemeClr val="tx1"/>
                          </a:solidFill>
                          <a:effectLst/>
                          <a:latin typeface="+mn-lt"/>
                          <a:ea typeface="+mn-ea"/>
                          <a:cs typeface="+mn-cs"/>
                        </a:rPr>
                        <a:t>Motor Cleaner</a:t>
                      </a:r>
                    </a:p>
                  </a:txBody>
                  <a:tcPr marL="68580" marR="68580" marT="0" marB="0" anchor="b"/>
                </a:tc>
                <a:tc>
                  <a:txBody>
                    <a:bodyPr/>
                    <a:lstStyle/>
                    <a:p>
                      <a:pPr algn="ctr">
                        <a:lnSpc>
                          <a:spcPct val="115000"/>
                        </a:lnSpc>
                        <a:spcAft>
                          <a:spcPts val="1000"/>
                        </a:spcAft>
                      </a:pPr>
                      <a:r>
                        <a:rPr lang="ru-RU" sz="1400" b="1" kern="1200" dirty="0">
                          <a:solidFill>
                            <a:schemeClr val="tx1"/>
                          </a:solidFill>
                          <a:effectLst/>
                          <a:latin typeface="+mn-lt"/>
                          <a:ea typeface="+mn-ea"/>
                          <a:cs typeface="+mn-cs"/>
                        </a:rPr>
                        <a:t>3,3</a:t>
                      </a:r>
                      <a:endParaRPr lang="en-US" sz="14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400" b="1" kern="1200" dirty="0">
                          <a:solidFill>
                            <a:schemeClr val="tx1"/>
                          </a:solidFill>
                          <a:effectLst/>
                          <a:latin typeface="+mn-lt"/>
                          <a:ea typeface="+mn-ea"/>
                          <a:cs typeface="+mn-cs"/>
                        </a:rPr>
                        <a:t>6,7</a:t>
                      </a:r>
                      <a:endParaRPr lang="en-US" sz="14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400" b="1" kern="1200" dirty="0">
                          <a:solidFill>
                            <a:schemeClr val="tx1"/>
                          </a:solidFill>
                          <a:effectLst>
                            <a:outerShdw blurRad="38100" dist="38100" dir="2700000" algn="tl">
                              <a:srgbClr val="000000">
                                <a:alpha val="43137"/>
                              </a:srgbClr>
                            </a:outerShdw>
                          </a:effectLst>
                          <a:latin typeface="+mn-lt"/>
                          <a:ea typeface="+mn-ea"/>
                          <a:cs typeface="+mn-cs"/>
                        </a:rPr>
                        <a:t>203 %</a:t>
                      </a:r>
                      <a:endParaRPr lang="en-US" sz="1400" b="1" kern="1200" dirty="0">
                        <a:solidFill>
                          <a:schemeClr val="tx1"/>
                        </a:solidFill>
                        <a:effectLst>
                          <a:outerShdw blurRad="38100" dist="38100" dir="2700000" algn="tl">
                            <a:srgbClr val="000000">
                              <a:alpha val="43137"/>
                            </a:srgbClr>
                          </a:outerShdw>
                        </a:effectLst>
                        <a:latin typeface="+mn-lt"/>
                        <a:ea typeface="+mn-ea"/>
                        <a:cs typeface="+mn-cs"/>
                      </a:endParaRPr>
                    </a:p>
                  </a:txBody>
                  <a:tcPr marL="68580" marR="68580" marT="0" marB="0" anchor="ctr"/>
                </a:tc>
                <a:extLst>
                  <a:ext uri="{0D108BD9-81ED-4DB2-BD59-A6C34878D82A}">
                    <a16:rowId xmlns="" xmlns:a16="http://schemas.microsoft.com/office/drawing/2014/main" val="82132593"/>
                  </a:ext>
                </a:extLst>
              </a:tr>
              <a:tr h="228992">
                <a:tc>
                  <a:txBody>
                    <a:bodyPr/>
                    <a:lstStyle/>
                    <a:p>
                      <a:pPr marL="0" algn="l" defTabSz="457200" rtl="0" eaLnBrk="1" latinLnBrk="0" hangingPunct="1">
                        <a:lnSpc>
                          <a:spcPct val="115000"/>
                        </a:lnSpc>
                        <a:spcAft>
                          <a:spcPts val="1000"/>
                        </a:spcAft>
                      </a:pPr>
                      <a:r>
                        <a:rPr lang="en-US" sz="1200" b="1" kern="1200" dirty="0">
                          <a:solidFill>
                            <a:schemeClr val="tx1"/>
                          </a:solidFill>
                          <a:effectLst/>
                          <a:latin typeface="+mn-lt"/>
                          <a:ea typeface="+mn-ea"/>
                          <a:cs typeface="+mn-cs"/>
                        </a:rPr>
                        <a:t>Power Steering</a:t>
                      </a:r>
                    </a:p>
                  </a:txBody>
                  <a:tcPr marL="68580" marR="68580" marT="0" marB="0" anchor="b"/>
                </a:tc>
                <a:tc>
                  <a:txBody>
                    <a:bodyPr/>
                    <a:lstStyle/>
                    <a:p>
                      <a:pPr algn="ctr">
                        <a:lnSpc>
                          <a:spcPct val="115000"/>
                        </a:lnSpc>
                        <a:spcAft>
                          <a:spcPts val="1000"/>
                        </a:spcAft>
                      </a:pPr>
                      <a:r>
                        <a:rPr lang="ru-RU" sz="1400" b="1" kern="1200" dirty="0">
                          <a:solidFill>
                            <a:schemeClr val="tx1"/>
                          </a:solidFill>
                          <a:effectLst/>
                          <a:latin typeface="+mn-lt"/>
                          <a:ea typeface="+mn-ea"/>
                          <a:cs typeface="+mn-cs"/>
                        </a:rPr>
                        <a:t>4</a:t>
                      </a:r>
                      <a:endParaRPr lang="en-US" sz="14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400" b="1" kern="1200" dirty="0">
                          <a:solidFill>
                            <a:schemeClr val="tx1"/>
                          </a:solidFill>
                          <a:effectLst/>
                          <a:latin typeface="+mn-lt"/>
                          <a:ea typeface="+mn-ea"/>
                          <a:cs typeface="+mn-cs"/>
                        </a:rPr>
                        <a:t>10</a:t>
                      </a:r>
                      <a:endParaRPr lang="en-US" sz="1400" b="1" kern="1200" dirty="0">
                        <a:solidFill>
                          <a:schemeClr val="tx1"/>
                        </a:solidFill>
                        <a:effectLst/>
                        <a:latin typeface="+mn-lt"/>
                        <a:ea typeface="+mn-ea"/>
                        <a:cs typeface="+mn-cs"/>
                      </a:endParaRPr>
                    </a:p>
                  </a:txBody>
                  <a:tcPr marL="68580" marR="68580" marT="0" marB="0" anchor="ctr"/>
                </a:tc>
                <a:tc>
                  <a:txBody>
                    <a:bodyPr/>
                    <a:lstStyle/>
                    <a:p>
                      <a:pPr marL="0" marR="0" lvl="0" indent="0" algn="ctr" defTabSz="457200" rtl="0" eaLnBrk="1" fontAlgn="auto" latinLnBrk="0" hangingPunct="1">
                        <a:lnSpc>
                          <a:spcPct val="115000"/>
                        </a:lnSpc>
                        <a:spcBef>
                          <a:spcPts val="0"/>
                        </a:spcBef>
                        <a:spcAft>
                          <a:spcPts val="1000"/>
                        </a:spcAft>
                        <a:buClrTx/>
                        <a:buSzTx/>
                        <a:buFontTx/>
                        <a:buNone/>
                        <a:tabLst/>
                        <a:defRPr/>
                      </a:pPr>
                      <a:r>
                        <a:rPr lang="ru-RU" sz="1400" b="1" kern="1200" dirty="0">
                          <a:solidFill>
                            <a:schemeClr val="tx1"/>
                          </a:solidFill>
                          <a:effectLst>
                            <a:outerShdw blurRad="38100" dist="38100" dir="2700000" algn="tl">
                              <a:srgbClr val="000000">
                                <a:alpha val="43137"/>
                              </a:srgbClr>
                            </a:outerShdw>
                          </a:effectLst>
                          <a:latin typeface="+mn-lt"/>
                          <a:ea typeface="+mn-ea"/>
                          <a:cs typeface="+mn-cs"/>
                        </a:rPr>
                        <a:t>250 %</a:t>
                      </a:r>
                      <a:endParaRPr lang="en-US" sz="1400" b="1" kern="1200" dirty="0">
                        <a:solidFill>
                          <a:schemeClr val="tx1"/>
                        </a:solidFill>
                        <a:effectLst>
                          <a:outerShdw blurRad="38100" dist="38100" dir="2700000" algn="tl">
                            <a:srgbClr val="000000">
                              <a:alpha val="43137"/>
                            </a:srgbClr>
                          </a:outerShdw>
                        </a:effectLst>
                        <a:latin typeface="+mn-lt"/>
                        <a:ea typeface="+mn-ea"/>
                        <a:cs typeface="+mn-cs"/>
                      </a:endParaRPr>
                    </a:p>
                  </a:txBody>
                  <a:tcPr marL="68580" marR="68580" marT="0" marB="0" anchor="ctr"/>
                </a:tc>
                <a:extLst>
                  <a:ext uri="{0D108BD9-81ED-4DB2-BD59-A6C34878D82A}">
                    <a16:rowId xmlns="" xmlns:a16="http://schemas.microsoft.com/office/drawing/2014/main" val="257382770"/>
                  </a:ext>
                </a:extLst>
              </a:tr>
            </a:tbl>
          </a:graphicData>
        </a:graphic>
      </p:graphicFrame>
    </p:spTree>
    <p:extLst>
      <p:ext uri="{BB962C8B-B14F-4D97-AF65-F5344CB8AC3E}">
        <p14:creationId xmlns="" xmlns:p14="http://schemas.microsoft.com/office/powerpoint/2010/main" val="2764583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 xmlns:a16="http://schemas.microsoft.com/office/drawing/2014/main" id="{F5F4BB56-DDAF-408B-9FE9-D7490EB7EFE2}"/>
              </a:ext>
            </a:extLst>
          </p:cNvPr>
          <p:cNvPicPr>
            <a:picLocks noChangeAspect="1"/>
          </p:cNvPicPr>
          <p:nvPr/>
        </p:nvPicPr>
        <p:blipFill>
          <a:blip r:embed="rId3"/>
          <a:srcRect l="14393" r="14393"/>
          <a:stretch/>
        </p:blipFill>
        <p:spPr>
          <a:xfrm>
            <a:off x="-51323" y="2334427"/>
            <a:ext cx="4570720" cy="4275482"/>
          </a:xfrm>
          <a:prstGeom prst="rect">
            <a:avLst/>
          </a:prstGeom>
          <a:ln>
            <a:noFill/>
          </a:ln>
          <a:effectLst>
            <a:softEdge rad="112500"/>
          </a:effectLst>
        </p:spPr>
      </p:pic>
      <p:sp>
        <p:nvSpPr>
          <p:cNvPr id="4" name="Заголовок 3"/>
          <p:cNvSpPr>
            <a:spLocks noGrp="1"/>
          </p:cNvSpPr>
          <p:nvPr>
            <p:ph type="title"/>
          </p:nvPr>
        </p:nvSpPr>
        <p:spPr>
          <a:xfrm>
            <a:off x="13351" y="609635"/>
            <a:ext cx="4441372" cy="1722419"/>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ormAutofit/>
          </a:bodyPr>
          <a:lstStyle/>
          <a:p>
            <a:pPr algn="ctr" rtl="0"/>
            <a:r>
              <a:rPr lang="ru-RU" sz="4050" b="1" dirty="0">
                <a:effectLst>
                  <a:glow rad="139700">
                    <a:schemeClr val="accent3">
                      <a:satMod val="175000"/>
                      <a:alpha val="40000"/>
                    </a:schemeClr>
                  </a:glow>
                  <a:outerShdw blurRad="38100" dist="38100" dir="2700000" algn="tl">
                    <a:srgbClr val="000000">
                      <a:alpha val="43137"/>
                    </a:srgbClr>
                  </a:outerShdw>
                </a:effectLst>
              </a:rPr>
              <a:t> </a:t>
            </a:r>
            <a:r>
              <a:rPr lang="en-US" sz="4050" b="1" dirty="0">
                <a:effectLst>
                  <a:glow rad="63500">
                    <a:schemeClr val="accent5">
                      <a:satMod val="175000"/>
                      <a:alpha val="40000"/>
                    </a:schemeClr>
                  </a:glow>
                  <a:outerShdw blurRad="38100" dist="38100" dir="2700000" algn="tl">
                    <a:srgbClr val="000000">
                      <a:alpha val="43137"/>
                    </a:srgbClr>
                  </a:outerShdw>
                </a:effectLst>
              </a:rPr>
              <a:t>royalty</a:t>
            </a:r>
            <a:endParaRPr lang="ru-RU" sz="4050" b="1" dirty="0">
              <a:effectLst>
                <a:glow rad="63500">
                  <a:schemeClr val="accent5">
                    <a:satMod val="175000"/>
                    <a:alpha val="40000"/>
                  </a:schemeClr>
                </a:glow>
                <a:outerShdw blurRad="38100" dist="38100" dir="2700000" algn="tl">
                  <a:srgbClr val="000000">
                    <a:alpha val="43137"/>
                  </a:srgbClr>
                </a:outerShdw>
              </a:effectLst>
            </a:endParaRPr>
          </a:p>
        </p:txBody>
      </p:sp>
      <p:sp>
        <p:nvSpPr>
          <p:cNvPr id="54" name="Полилиния: фигура 53">
            <a:extLst>
              <a:ext uri="{FF2B5EF4-FFF2-40B4-BE49-F238E27FC236}">
                <a16:creationId xmlns="" xmlns:a16="http://schemas.microsoft.com/office/drawing/2014/main" id="{35127E98-D858-4185-9D14-D29497904D39}"/>
              </a:ext>
            </a:extLst>
          </p:cNvPr>
          <p:cNvSpPr/>
          <p:nvPr/>
        </p:nvSpPr>
        <p:spPr>
          <a:xfrm>
            <a:off x="5148071" y="2096656"/>
            <a:ext cx="6737081" cy="591126"/>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This is a percentage of the turnover of goods that you pay monthly to the head office of the company.</a:t>
            </a:r>
            <a:endParaRPr lang="en-US" sz="1400" dirty="0">
              <a:latin typeface="Calibri" panose="020F0502020204030204" pitchFamily="34" charset="0"/>
              <a:cs typeface="Times New Roman" panose="02020603050405020304" pitchFamily="18" charset="0"/>
            </a:endParaRPr>
          </a:p>
        </p:txBody>
      </p:sp>
      <p:graphicFrame>
        <p:nvGraphicFramePr>
          <p:cNvPr id="2" name="Таблица 4">
            <a:extLst>
              <a:ext uri="{FF2B5EF4-FFF2-40B4-BE49-F238E27FC236}">
                <a16:creationId xmlns="" xmlns:a16="http://schemas.microsoft.com/office/drawing/2014/main" id="{D8F4BA76-0EA7-4E3E-A549-63263FD8DE06}"/>
              </a:ext>
            </a:extLst>
          </p:cNvPr>
          <p:cNvGraphicFramePr>
            <a:graphicFrameLocks noGrp="1"/>
          </p:cNvGraphicFramePr>
          <p:nvPr>
            <p:extLst>
              <p:ext uri="{D42A27DB-BD31-4B8C-83A1-F6EECF244321}">
                <p14:modId xmlns="" xmlns:p14="http://schemas.microsoft.com/office/powerpoint/2010/main" val="1863125697"/>
              </p:ext>
            </p:extLst>
          </p:nvPr>
        </p:nvGraphicFramePr>
        <p:xfrm>
          <a:off x="5237018" y="1102544"/>
          <a:ext cx="6650181" cy="736600"/>
        </p:xfrm>
        <a:graphic>
          <a:graphicData uri="http://schemas.openxmlformats.org/drawingml/2006/table">
            <a:tbl>
              <a:tblPr firstRow="1" bandRow="1">
                <a:tableStyleId>{BC89EF96-8CEA-46FF-86C4-4CE0E7609802}</a:tableStyleId>
              </a:tblPr>
              <a:tblGrid>
                <a:gridCol w="2216727">
                  <a:extLst>
                    <a:ext uri="{9D8B030D-6E8A-4147-A177-3AD203B41FA5}">
                      <a16:colId xmlns="" xmlns:a16="http://schemas.microsoft.com/office/drawing/2014/main" val="1615433970"/>
                    </a:ext>
                  </a:extLst>
                </a:gridCol>
                <a:gridCol w="2216727">
                  <a:extLst>
                    <a:ext uri="{9D8B030D-6E8A-4147-A177-3AD203B41FA5}">
                      <a16:colId xmlns="" xmlns:a16="http://schemas.microsoft.com/office/drawing/2014/main" val="466470405"/>
                    </a:ext>
                  </a:extLst>
                </a:gridCol>
                <a:gridCol w="2216727">
                  <a:extLst>
                    <a:ext uri="{9D8B030D-6E8A-4147-A177-3AD203B41FA5}">
                      <a16:colId xmlns="" xmlns:a16="http://schemas.microsoft.com/office/drawing/2014/main" val="3735615519"/>
                    </a:ext>
                  </a:extLst>
                </a:gridCol>
              </a:tblGrid>
              <a:tr h="362480">
                <a:tc>
                  <a:txBody>
                    <a:bodyPr/>
                    <a:lstStyle/>
                    <a:p>
                      <a:pPr algn="ctr"/>
                      <a:r>
                        <a:rPr lang="en-US" dirty="0">
                          <a:effectLst>
                            <a:outerShdw blurRad="38100" dist="38100" dir="2700000" algn="tl">
                              <a:srgbClr val="000000">
                                <a:alpha val="43137"/>
                              </a:srgbClr>
                            </a:outerShdw>
                          </a:effectLst>
                        </a:rPr>
                        <a:t>STANDART</a:t>
                      </a:r>
                    </a:p>
                  </a:txBody>
                  <a:tcPr anchor="ctr"/>
                </a:tc>
                <a:tc>
                  <a:txBody>
                    <a:bodyPr/>
                    <a:lstStyle/>
                    <a:p>
                      <a:pPr algn="ctr"/>
                      <a:r>
                        <a:rPr lang="en-US" dirty="0">
                          <a:effectLst>
                            <a:outerShdw blurRad="38100" dist="38100" dir="2700000" algn="tl">
                              <a:srgbClr val="000000">
                                <a:alpha val="43137"/>
                              </a:srgbClr>
                            </a:outerShdw>
                          </a:effectLst>
                        </a:rPr>
                        <a:t>BUSINESS</a:t>
                      </a:r>
                    </a:p>
                  </a:txBody>
                  <a:tcPr anchor="ctr"/>
                </a:tc>
                <a:tc>
                  <a:txBody>
                    <a:bodyPr/>
                    <a:lstStyle/>
                    <a:p>
                      <a:pPr algn="ctr"/>
                      <a:r>
                        <a:rPr lang="en-US" dirty="0">
                          <a:effectLst>
                            <a:outerShdw blurRad="38100" dist="38100" dir="2700000" algn="tl">
                              <a:srgbClr val="000000">
                                <a:alpha val="43137"/>
                              </a:srgbClr>
                            </a:outerShdw>
                          </a:effectLst>
                        </a:rPr>
                        <a:t>GOLD</a:t>
                      </a:r>
                    </a:p>
                  </a:txBody>
                  <a:tcPr anchor="ctr"/>
                </a:tc>
                <a:extLst>
                  <a:ext uri="{0D108BD9-81ED-4DB2-BD59-A6C34878D82A}">
                    <a16:rowId xmlns="" xmlns:a16="http://schemas.microsoft.com/office/drawing/2014/main" val="3531884795"/>
                  </a:ext>
                </a:extLst>
              </a:tr>
              <a:tr h="370840">
                <a:tc>
                  <a:txBody>
                    <a:bodyPr/>
                    <a:lstStyle/>
                    <a:p>
                      <a:pPr algn="ctr"/>
                      <a:r>
                        <a:rPr lang="ru-RU" sz="1800" b="0" kern="1200" dirty="0">
                          <a:solidFill>
                            <a:schemeClr val="tx1"/>
                          </a:solidFill>
                          <a:effectLst>
                            <a:outerShdw blurRad="38100" dist="38100" dir="2700000" algn="tl">
                              <a:srgbClr val="000000">
                                <a:alpha val="43137"/>
                              </a:srgbClr>
                            </a:outerShdw>
                          </a:effectLst>
                          <a:latin typeface="+mn-lt"/>
                          <a:ea typeface="+mn-ea"/>
                          <a:cs typeface="+mn-cs"/>
                        </a:rPr>
                        <a:t>3,1 %</a:t>
                      </a:r>
                      <a:endParaRPr lang="en-US" b="0" dirty="0">
                        <a:effectLst>
                          <a:outerShdw blurRad="38100" dist="38100" dir="2700000" algn="tl">
                            <a:srgbClr val="000000">
                              <a:alpha val="43137"/>
                            </a:srgbClr>
                          </a:outerShdw>
                        </a:effectLst>
                      </a:endParaRPr>
                    </a:p>
                  </a:txBody>
                  <a:tcPr anchor="ctr"/>
                </a:tc>
                <a:tc>
                  <a:txBody>
                    <a:bodyPr/>
                    <a:lstStyle/>
                    <a:p>
                      <a:pPr algn="ctr"/>
                      <a:r>
                        <a:rPr lang="ru-RU" sz="1800" b="0" kern="1200" dirty="0">
                          <a:solidFill>
                            <a:schemeClr val="tx1"/>
                          </a:solidFill>
                          <a:effectLst>
                            <a:outerShdw blurRad="38100" dist="38100" dir="2700000" algn="tl">
                              <a:srgbClr val="000000">
                                <a:alpha val="43137"/>
                              </a:srgbClr>
                            </a:outerShdw>
                          </a:effectLst>
                          <a:latin typeface="+mn-lt"/>
                          <a:ea typeface="+mn-ea"/>
                          <a:cs typeface="+mn-cs"/>
                        </a:rPr>
                        <a:t>3 %</a:t>
                      </a:r>
                      <a:endParaRPr lang="en-US" b="0" dirty="0">
                        <a:effectLst>
                          <a:outerShdw blurRad="38100" dist="38100" dir="2700000" algn="tl">
                            <a:srgbClr val="000000">
                              <a:alpha val="43137"/>
                            </a:srgbClr>
                          </a:outerShdw>
                        </a:effectLst>
                      </a:endParaRPr>
                    </a:p>
                  </a:txBody>
                  <a:tcPr anchor="ctr"/>
                </a:tc>
                <a:tc>
                  <a:txBody>
                    <a:bodyPr/>
                    <a:lstStyle/>
                    <a:p>
                      <a:pPr algn="ctr"/>
                      <a:r>
                        <a:rPr lang="ru-RU" sz="1800" b="0" kern="1200" dirty="0">
                          <a:solidFill>
                            <a:schemeClr val="tx1"/>
                          </a:solidFill>
                          <a:effectLst>
                            <a:outerShdw blurRad="38100" dist="38100" dir="2700000" algn="tl">
                              <a:srgbClr val="000000">
                                <a:alpha val="43137"/>
                              </a:srgbClr>
                            </a:outerShdw>
                          </a:effectLst>
                          <a:latin typeface="+mn-lt"/>
                          <a:ea typeface="+mn-ea"/>
                          <a:cs typeface="+mn-cs"/>
                        </a:rPr>
                        <a:t>2,9 %</a:t>
                      </a:r>
                      <a:endParaRPr lang="en-US" b="0" dirty="0">
                        <a:effectLst>
                          <a:outerShdw blurRad="38100" dist="38100" dir="2700000" algn="tl">
                            <a:srgbClr val="000000">
                              <a:alpha val="43137"/>
                            </a:srgbClr>
                          </a:outerShdw>
                        </a:effectLst>
                      </a:endParaRPr>
                    </a:p>
                  </a:txBody>
                  <a:tcPr anchor="ctr"/>
                </a:tc>
                <a:extLst>
                  <a:ext uri="{0D108BD9-81ED-4DB2-BD59-A6C34878D82A}">
                    <a16:rowId xmlns="" xmlns:a16="http://schemas.microsoft.com/office/drawing/2014/main" val="2384250747"/>
                  </a:ext>
                </a:extLst>
              </a:tr>
            </a:tbl>
          </a:graphicData>
        </a:graphic>
      </p:graphicFrame>
      <p:sp>
        <p:nvSpPr>
          <p:cNvPr id="19" name="Полилиния: фигура 18">
            <a:extLst>
              <a:ext uri="{FF2B5EF4-FFF2-40B4-BE49-F238E27FC236}">
                <a16:creationId xmlns="" xmlns:a16="http://schemas.microsoft.com/office/drawing/2014/main" id="{D10156BB-1846-4876-922E-BDE400E42387}"/>
              </a:ext>
            </a:extLst>
          </p:cNvPr>
          <p:cNvSpPr/>
          <p:nvPr/>
        </p:nvSpPr>
        <p:spPr>
          <a:xfrm>
            <a:off x="5147870" y="2856865"/>
            <a:ext cx="6652642" cy="370070"/>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latin typeface="Calibri" panose="020F0502020204030204" pitchFamily="34" charset="0"/>
                <a:cs typeface="Times New Roman" panose="02020603050405020304" pitchFamily="18" charset="0"/>
              </a:rPr>
              <a:t>The company charges royalty for:</a:t>
            </a:r>
          </a:p>
        </p:txBody>
      </p:sp>
      <p:pic>
        <p:nvPicPr>
          <p:cNvPr id="6" name="Рисунок 5">
            <a:extLst>
              <a:ext uri="{FF2B5EF4-FFF2-40B4-BE49-F238E27FC236}">
                <a16:creationId xmlns="" xmlns:a16="http://schemas.microsoft.com/office/drawing/2014/main" id="{7B45F08A-1280-4BC6-AF5A-294AB086F3E3}"/>
              </a:ext>
            </a:extLst>
          </p:cNvPr>
          <p:cNvPicPr>
            <a:picLocks noChangeAspect="1"/>
          </p:cNvPicPr>
          <p:nvPr/>
        </p:nvPicPr>
        <p:blipFill rotWithShape="1">
          <a:blip r:embed="rId4"/>
          <a:srcRect l="16783" t="2579" r="62739" b="73178"/>
          <a:stretch/>
        </p:blipFill>
        <p:spPr>
          <a:xfrm>
            <a:off x="4567004" y="2031309"/>
            <a:ext cx="499327" cy="591126"/>
          </a:xfrm>
          <a:prstGeom prst="rect">
            <a:avLst/>
          </a:prstGeom>
        </p:spPr>
      </p:pic>
      <p:sp>
        <p:nvSpPr>
          <p:cNvPr id="22" name="Полилиния: фигура 21">
            <a:extLst>
              <a:ext uri="{FF2B5EF4-FFF2-40B4-BE49-F238E27FC236}">
                <a16:creationId xmlns="" xmlns:a16="http://schemas.microsoft.com/office/drawing/2014/main" id="{B173E7AC-29C7-4649-83CE-464F17DE480A}"/>
              </a:ext>
            </a:extLst>
          </p:cNvPr>
          <p:cNvSpPr/>
          <p:nvPr/>
        </p:nvSpPr>
        <p:spPr>
          <a:xfrm>
            <a:off x="5131802" y="4482035"/>
            <a:ext cx="6652642" cy="696854"/>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Thus, if your turnover was 10,000 euros per month, the royalties will be only from 290 to 310 euros, depending on the package you choose.</a:t>
            </a:r>
          </a:p>
        </p:txBody>
      </p:sp>
      <p:pic>
        <p:nvPicPr>
          <p:cNvPr id="24" name="Рисунок 23">
            <a:extLst>
              <a:ext uri="{FF2B5EF4-FFF2-40B4-BE49-F238E27FC236}">
                <a16:creationId xmlns="" xmlns:a16="http://schemas.microsoft.com/office/drawing/2014/main" id="{6731B2C2-CB15-4966-A814-940ADA6296F2}"/>
              </a:ext>
            </a:extLst>
          </p:cNvPr>
          <p:cNvPicPr>
            <a:picLocks noChangeAspect="1"/>
          </p:cNvPicPr>
          <p:nvPr/>
        </p:nvPicPr>
        <p:blipFill rotWithShape="1">
          <a:blip r:embed="rId4"/>
          <a:srcRect l="37108" t="4140" r="38435" b="69710"/>
          <a:stretch/>
        </p:blipFill>
        <p:spPr>
          <a:xfrm>
            <a:off x="4515599" y="2848574"/>
            <a:ext cx="596337" cy="637616"/>
          </a:xfrm>
          <a:prstGeom prst="rect">
            <a:avLst/>
          </a:prstGeom>
        </p:spPr>
      </p:pic>
      <p:sp>
        <p:nvSpPr>
          <p:cNvPr id="23" name="Полилиния: фигура 22">
            <a:extLst>
              <a:ext uri="{FF2B5EF4-FFF2-40B4-BE49-F238E27FC236}">
                <a16:creationId xmlns="" xmlns:a16="http://schemas.microsoft.com/office/drawing/2014/main" id="{AE11AFB5-636A-491B-8201-D85458119387}"/>
              </a:ext>
            </a:extLst>
          </p:cNvPr>
          <p:cNvSpPr/>
          <p:nvPr/>
        </p:nvSpPr>
        <p:spPr>
          <a:xfrm>
            <a:off x="5111936" y="3232729"/>
            <a:ext cx="6652642" cy="1191951"/>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marL="285750" indent="-285750" algn="just">
              <a:buClr>
                <a:schemeClr val="accent1"/>
              </a:buClr>
              <a:buFont typeface="Wingdings" panose="05000000000000000000" pitchFamily="2" charset="2"/>
              <a:buChar char="v"/>
            </a:pPr>
            <a:r>
              <a:rPr lang="en-US" sz="1600" dirty="0">
                <a:latin typeface="Calibri" panose="020F0502020204030204" pitchFamily="34" charset="0"/>
                <a:cs typeface="Times New Roman" panose="02020603050405020304" pitchFamily="18" charset="0"/>
              </a:rPr>
              <a:t>exclusive representation in the region</a:t>
            </a:r>
            <a:endParaRPr lang="ru-RU" sz="1600" dirty="0">
              <a:latin typeface="Calibri" panose="020F0502020204030204" pitchFamily="34" charset="0"/>
              <a:cs typeface="Times New Roman" panose="02020603050405020304" pitchFamily="18" charset="0"/>
            </a:endParaRPr>
          </a:p>
          <a:p>
            <a:pPr marL="285750" indent="-285750" algn="just">
              <a:buClr>
                <a:schemeClr val="accent1"/>
              </a:buClr>
              <a:buFont typeface="Wingdings" panose="05000000000000000000" pitchFamily="2" charset="2"/>
              <a:buChar char="v"/>
            </a:pPr>
            <a:r>
              <a:rPr lang="en-US" sz="1600" dirty="0">
                <a:latin typeface="Calibri" panose="020F0502020204030204" pitchFamily="34" charset="0"/>
                <a:cs typeface="Times New Roman" panose="02020603050405020304" pitchFamily="18" charset="0"/>
              </a:rPr>
              <a:t>daily professional support</a:t>
            </a:r>
            <a:endParaRPr lang="ru-RU" sz="1600" dirty="0">
              <a:latin typeface="Calibri" panose="020F0502020204030204" pitchFamily="34" charset="0"/>
              <a:cs typeface="Times New Roman" panose="02020603050405020304" pitchFamily="18" charset="0"/>
            </a:endParaRPr>
          </a:p>
          <a:p>
            <a:pPr marL="285750" indent="-285750" algn="just">
              <a:buClr>
                <a:schemeClr val="accent1"/>
              </a:buClr>
              <a:buFont typeface="Wingdings" panose="05000000000000000000" pitchFamily="2" charset="2"/>
              <a:buChar char="v"/>
            </a:pPr>
            <a:r>
              <a:rPr lang="en-US" sz="1600" dirty="0">
                <a:latin typeface="Calibri" panose="020F0502020204030204" pitchFamily="34" charset="0"/>
                <a:cs typeface="Times New Roman" panose="02020603050405020304" pitchFamily="18" charset="0"/>
              </a:rPr>
              <a:t>constant updating of content and printed materials</a:t>
            </a:r>
            <a:endParaRPr lang="ru-RU" sz="1600" dirty="0">
              <a:latin typeface="Calibri" panose="020F0502020204030204" pitchFamily="34" charset="0"/>
              <a:cs typeface="Times New Roman" panose="02020603050405020304" pitchFamily="18" charset="0"/>
            </a:endParaRPr>
          </a:p>
          <a:p>
            <a:pPr marL="285750" indent="-285750" algn="just">
              <a:buClr>
                <a:schemeClr val="accent1"/>
              </a:buClr>
              <a:buFont typeface="Wingdings" panose="05000000000000000000" pitchFamily="2" charset="2"/>
              <a:buChar char="v"/>
            </a:pPr>
            <a:r>
              <a:rPr lang="en-US" sz="1600" dirty="0">
                <a:latin typeface="Calibri" panose="020F0502020204030204" pitchFamily="34" charset="0"/>
                <a:cs typeface="Times New Roman" panose="02020603050405020304" pitchFamily="18" charset="0"/>
              </a:rPr>
              <a:t>training</a:t>
            </a:r>
            <a:endParaRPr lang="ru-RU" sz="1600" dirty="0">
              <a:latin typeface="Calibri" panose="020F0502020204030204" pitchFamily="34" charset="0"/>
              <a:cs typeface="Times New Roman" panose="02020603050405020304" pitchFamily="18" charset="0"/>
            </a:endParaRPr>
          </a:p>
        </p:txBody>
      </p:sp>
      <p:pic>
        <p:nvPicPr>
          <p:cNvPr id="25" name="Рисунок 24">
            <a:extLst>
              <a:ext uri="{FF2B5EF4-FFF2-40B4-BE49-F238E27FC236}">
                <a16:creationId xmlns="" xmlns:a16="http://schemas.microsoft.com/office/drawing/2014/main" id="{270BFA71-4447-4181-992E-0D607D3D0F45}"/>
              </a:ext>
            </a:extLst>
          </p:cNvPr>
          <p:cNvPicPr>
            <a:picLocks noChangeAspect="1"/>
          </p:cNvPicPr>
          <p:nvPr/>
        </p:nvPicPr>
        <p:blipFill rotWithShape="1">
          <a:blip r:embed="rId4"/>
          <a:srcRect l="61351" t="4897" r="14192" b="68953"/>
          <a:stretch/>
        </p:blipFill>
        <p:spPr>
          <a:xfrm>
            <a:off x="4484546" y="4408116"/>
            <a:ext cx="718541" cy="768279"/>
          </a:xfrm>
          <a:prstGeom prst="rect">
            <a:avLst/>
          </a:prstGeom>
        </p:spPr>
      </p:pic>
      <p:sp>
        <p:nvSpPr>
          <p:cNvPr id="26" name="Полилиния: фигура 25">
            <a:extLst>
              <a:ext uri="{FF2B5EF4-FFF2-40B4-BE49-F238E27FC236}">
                <a16:creationId xmlns="" xmlns:a16="http://schemas.microsoft.com/office/drawing/2014/main" id="{F18B45B9-003A-471F-A7D4-698D7AAEB3B8}"/>
              </a:ext>
            </a:extLst>
          </p:cNvPr>
          <p:cNvSpPr/>
          <p:nvPr/>
        </p:nvSpPr>
        <p:spPr>
          <a:xfrm>
            <a:off x="5193567" y="5345752"/>
            <a:ext cx="6737081" cy="933612"/>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Thanks to the work under the franchise agreement, there will be no competition on your territory!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7" name="Рисунок 26">
            <a:extLst>
              <a:ext uri="{FF2B5EF4-FFF2-40B4-BE49-F238E27FC236}">
                <a16:creationId xmlns="" xmlns:a16="http://schemas.microsoft.com/office/drawing/2014/main" id="{24833E39-62F3-4322-A12F-A099193F1E73}"/>
              </a:ext>
            </a:extLst>
          </p:cNvPr>
          <p:cNvPicPr>
            <a:picLocks noChangeAspect="1"/>
          </p:cNvPicPr>
          <p:nvPr/>
        </p:nvPicPr>
        <p:blipFill rotWithShape="1">
          <a:blip r:embed="rId4"/>
          <a:srcRect l="13706" t="27100" r="61837" b="46750"/>
          <a:stretch/>
        </p:blipFill>
        <p:spPr>
          <a:xfrm>
            <a:off x="4499532" y="5262049"/>
            <a:ext cx="632270" cy="676036"/>
          </a:xfrm>
          <a:prstGeom prst="rect">
            <a:avLst/>
          </a:prstGeom>
        </p:spPr>
      </p:pic>
    </p:spTree>
    <p:extLst>
      <p:ext uri="{BB962C8B-B14F-4D97-AF65-F5344CB8AC3E}">
        <p14:creationId xmlns="" xmlns:p14="http://schemas.microsoft.com/office/powerpoint/2010/main" val="2949121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 xmlns:a16="http://schemas.microsoft.com/office/drawing/2014/main" id="{F5F4BB56-DDAF-408B-9FE9-D7490EB7EFE2}"/>
              </a:ext>
            </a:extLst>
          </p:cNvPr>
          <p:cNvPicPr>
            <a:picLocks noChangeAspect="1"/>
          </p:cNvPicPr>
          <p:nvPr/>
        </p:nvPicPr>
        <p:blipFill>
          <a:blip r:embed="rId3"/>
          <a:srcRect l="16432" r="16432"/>
          <a:stretch/>
        </p:blipFill>
        <p:spPr>
          <a:xfrm flipH="1">
            <a:off x="-51323" y="2334427"/>
            <a:ext cx="4570720" cy="4275482"/>
          </a:xfrm>
          <a:prstGeom prst="rect">
            <a:avLst/>
          </a:prstGeom>
          <a:ln>
            <a:noFill/>
          </a:ln>
          <a:effectLst>
            <a:softEdge rad="112500"/>
          </a:effectLst>
        </p:spPr>
      </p:pic>
      <p:sp>
        <p:nvSpPr>
          <p:cNvPr id="4" name="Заголовок 3"/>
          <p:cNvSpPr>
            <a:spLocks noGrp="1"/>
          </p:cNvSpPr>
          <p:nvPr>
            <p:ph type="title"/>
          </p:nvPr>
        </p:nvSpPr>
        <p:spPr>
          <a:xfrm>
            <a:off x="13351" y="609635"/>
            <a:ext cx="4441372" cy="1722419"/>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ormAutofit/>
          </a:bodyPr>
          <a:lstStyle/>
          <a:p>
            <a:pPr algn="ctr" rtl="0"/>
            <a:r>
              <a:rPr lang="ru-RU" sz="4050" b="1" dirty="0">
                <a:effectLst>
                  <a:glow rad="139700">
                    <a:schemeClr val="accent3">
                      <a:satMod val="175000"/>
                      <a:alpha val="40000"/>
                    </a:schemeClr>
                  </a:glow>
                  <a:outerShdw blurRad="38100" dist="38100" dir="2700000" algn="tl">
                    <a:srgbClr val="000000">
                      <a:alpha val="43137"/>
                    </a:srgbClr>
                  </a:outerShdw>
                </a:effectLst>
              </a:rPr>
              <a:t> </a:t>
            </a:r>
            <a:r>
              <a:rPr lang="en-US" sz="4050" b="1" dirty="0">
                <a:effectLst>
                  <a:glow rad="63500">
                    <a:schemeClr val="accent5">
                      <a:satMod val="175000"/>
                      <a:alpha val="40000"/>
                    </a:schemeClr>
                  </a:glow>
                  <a:outerShdw blurRad="38100" dist="38100" dir="2700000" algn="tl">
                    <a:srgbClr val="000000">
                      <a:alpha val="43137"/>
                    </a:srgbClr>
                  </a:outerShdw>
                </a:effectLst>
              </a:rPr>
              <a:t>Advantages</a:t>
            </a:r>
            <a:endParaRPr lang="ru-RU" sz="4050" b="1" dirty="0">
              <a:effectLst>
                <a:glow rad="63500">
                  <a:schemeClr val="accent5">
                    <a:satMod val="175000"/>
                    <a:alpha val="40000"/>
                  </a:schemeClr>
                </a:glow>
                <a:outerShdw blurRad="38100" dist="38100" dir="2700000" algn="tl">
                  <a:srgbClr val="000000">
                    <a:alpha val="43137"/>
                  </a:srgbClr>
                </a:outerShdw>
              </a:effectLst>
            </a:endParaRPr>
          </a:p>
        </p:txBody>
      </p:sp>
      <p:sp>
        <p:nvSpPr>
          <p:cNvPr id="54" name="Полилиния: фигура 53">
            <a:extLst>
              <a:ext uri="{FF2B5EF4-FFF2-40B4-BE49-F238E27FC236}">
                <a16:creationId xmlns="" xmlns:a16="http://schemas.microsoft.com/office/drawing/2014/main" id="{35127E98-D858-4185-9D14-D29497904D39}"/>
              </a:ext>
            </a:extLst>
          </p:cNvPr>
          <p:cNvSpPr/>
          <p:nvPr/>
        </p:nvSpPr>
        <p:spPr>
          <a:xfrm>
            <a:off x="5111936" y="1801893"/>
            <a:ext cx="6737081" cy="933612"/>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latin typeface="Calibri" panose="020F0502020204030204" pitchFamily="34" charset="0"/>
                <a:cs typeface="Times New Roman" panose="02020603050405020304" pitchFamily="18" charset="0"/>
              </a:rPr>
              <a:t>You do not need to look for a room for a store, everything is organized online. Therefore, you can control the entire process remotely and there are no rental, repair and equipment costs.</a:t>
            </a:r>
            <a:endParaRPr lang="en-US" sz="1400" dirty="0">
              <a:latin typeface="Calibri" panose="020F0502020204030204" pitchFamily="34" charset="0"/>
              <a:cs typeface="Times New Roman" panose="02020603050405020304" pitchFamily="18" charset="0"/>
            </a:endParaRPr>
          </a:p>
        </p:txBody>
      </p:sp>
      <p:sp>
        <p:nvSpPr>
          <p:cNvPr id="19" name="Полилиния: фигура 18">
            <a:extLst>
              <a:ext uri="{FF2B5EF4-FFF2-40B4-BE49-F238E27FC236}">
                <a16:creationId xmlns="" xmlns:a16="http://schemas.microsoft.com/office/drawing/2014/main" id="{D10156BB-1846-4876-922E-BDE400E42387}"/>
              </a:ext>
            </a:extLst>
          </p:cNvPr>
          <p:cNvSpPr/>
          <p:nvPr/>
        </p:nvSpPr>
        <p:spPr>
          <a:xfrm>
            <a:off x="5147870" y="2856864"/>
            <a:ext cx="6652642" cy="768279"/>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latin typeface="Calibri" panose="020F0502020204030204" pitchFamily="34" charset="0"/>
                <a:cs typeface="Times New Roman" panose="02020603050405020304" pitchFamily="18" charset="0"/>
              </a:rPr>
              <a:t>The products are so compact that you will not need to rent a warehouse or a room for storing goods. All the goods take up a little space and can be stored even in your apartment.</a:t>
            </a:r>
          </a:p>
        </p:txBody>
      </p:sp>
      <p:pic>
        <p:nvPicPr>
          <p:cNvPr id="6" name="Рисунок 5">
            <a:extLst>
              <a:ext uri="{FF2B5EF4-FFF2-40B4-BE49-F238E27FC236}">
                <a16:creationId xmlns="" xmlns:a16="http://schemas.microsoft.com/office/drawing/2014/main" id="{7B45F08A-1280-4BC6-AF5A-294AB086F3E3}"/>
              </a:ext>
            </a:extLst>
          </p:cNvPr>
          <p:cNvPicPr>
            <a:picLocks noChangeAspect="1"/>
          </p:cNvPicPr>
          <p:nvPr/>
        </p:nvPicPr>
        <p:blipFill rotWithShape="1">
          <a:blip r:embed="rId4"/>
          <a:srcRect l="16783" t="2579" r="62739" b="73178"/>
          <a:stretch/>
        </p:blipFill>
        <p:spPr>
          <a:xfrm>
            <a:off x="4575936" y="1948289"/>
            <a:ext cx="499327" cy="591126"/>
          </a:xfrm>
          <a:prstGeom prst="rect">
            <a:avLst/>
          </a:prstGeom>
        </p:spPr>
      </p:pic>
      <p:sp>
        <p:nvSpPr>
          <p:cNvPr id="22" name="Полилиния: фигура 21">
            <a:extLst>
              <a:ext uri="{FF2B5EF4-FFF2-40B4-BE49-F238E27FC236}">
                <a16:creationId xmlns="" xmlns:a16="http://schemas.microsoft.com/office/drawing/2014/main" id="{B173E7AC-29C7-4649-83CE-464F17DE480A}"/>
              </a:ext>
            </a:extLst>
          </p:cNvPr>
          <p:cNvSpPr/>
          <p:nvPr/>
        </p:nvSpPr>
        <p:spPr>
          <a:xfrm>
            <a:off x="5147870" y="3946402"/>
            <a:ext cx="6652642" cy="1275345"/>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You do not need to hire a large staff of employees, pay large taxes and wages, you can easily cope with this matter or just one hired employee who will carry out direct activities.</a:t>
            </a:r>
          </a:p>
        </p:txBody>
      </p:sp>
      <p:pic>
        <p:nvPicPr>
          <p:cNvPr id="24" name="Рисунок 23">
            <a:extLst>
              <a:ext uri="{FF2B5EF4-FFF2-40B4-BE49-F238E27FC236}">
                <a16:creationId xmlns="" xmlns:a16="http://schemas.microsoft.com/office/drawing/2014/main" id="{6731B2C2-CB15-4966-A814-940ADA6296F2}"/>
              </a:ext>
            </a:extLst>
          </p:cNvPr>
          <p:cNvPicPr>
            <a:picLocks noChangeAspect="1"/>
          </p:cNvPicPr>
          <p:nvPr/>
        </p:nvPicPr>
        <p:blipFill rotWithShape="1">
          <a:blip r:embed="rId4"/>
          <a:srcRect l="37108" t="4140" r="38435" b="69710"/>
          <a:stretch/>
        </p:blipFill>
        <p:spPr>
          <a:xfrm>
            <a:off x="4563402" y="2966923"/>
            <a:ext cx="596337" cy="637616"/>
          </a:xfrm>
          <a:prstGeom prst="rect">
            <a:avLst/>
          </a:prstGeom>
        </p:spPr>
      </p:pic>
      <p:pic>
        <p:nvPicPr>
          <p:cNvPr id="25" name="Рисунок 24">
            <a:extLst>
              <a:ext uri="{FF2B5EF4-FFF2-40B4-BE49-F238E27FC236}">
                <a16:creationId xmlns="" xmlns:a16="http://schemas.microsoft.com/office/drawing/2014/main" id="{270BFA71-4447-4181-992E-0D607D3D0F45}"/>
              </a:ext>
            </a:extLst>
          </p:cNvPr>
          <p:cNvPicPr>
            <a:picLocks noChangeAspect="1"/>
          </p:cNvPicPr>
          <p:nvPr/>
        </p:nvPicPr>
        <p:blipFill rotWithShape="1">
          <a:blip r:embed="rId4"/>
          <a:srcRect l="61351" t="4897" r="14192" b="68953"/>
          <a:stretch/>
        </p:blipFill>
        <p:spPr>
          <a:xfrm>
            <a:off x="4519397" y="4097105"/>
            <a:ext cx="718541" cy="768279"/>
          </a:xfrm>
          <a:prstGeom prst="rect">
            <a:avLst/>
          </a:prstGeom>
        </p:spPr>
      </p:pic>
      <p:sp>
        <p:nvSpPr>
          <p:cNvPr id="26" name="Полилиния: фигура 25">
            <a:extLst>
              <a:ext uri="{FF2B5EF4-FFF2-40B4-BE49-F238E27FC236}">
                <a16:creationId xmlns="" xmlns:a16="http://schemas.microsoft.com/office/drawing/2014/main" id="{F18B45B9-003A-471F-A7D4-698D7AAEB3B8}"/>
              </a:ext>
            </a:extLst>
          </p:cNvPr>
          <p:cNvSpPr/>
          <p:nvPr/>
        </p:nvSpPr>
        <p:spPr>
          <a:xfrm>
            <a:off x="5148071" y="5250710"/>
            <a:ext cx="6737081" cy="933612"/>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7" name="Рисунок 26">
            <a:extLst>
              <a:ext uri="{FF2B5EF4-FFF2-40B4-BE49-F238E27FC236}">
                <a16:creationId xmlns="" xmlns:a16="http://schemas.microsoft.com/office/drawing/2014/main" id="{24833E39-62F3-4322-A12F-A099193F1E73}"/>
              </a:ext>
            </a:extLst>
          </p:cNvPr>
          <p:cNvPicPr>
            <a:picLocks noChangeAspect="1"/>
          </p:cNvPicPr>
          <p:nvPr/>
        </p:nvPicPr>
        <p:blipFill rotWithShape="1">
          <a:blip r:embed="rId4"/>
          <a:srcRect l="13706" t="27100" r="61837" b="46750"/>
          <a:stretch/>
        </p:blipFill>
        <p:spPr>
          <a:xfrm>
            <a:off x="4499532" y="5337346"/>
            <a:ext cx="632270" cy="676036"/>
          </a:xfrm>
          <a:prstGeom prst="rect">
            <a:avLst/>
          </a:prstGeom>
        </p:spPr>
      </p:pic>
      <p:sp>
        <p:nvSpPr>
          <p:cNvPr id="15" name="TextBox 14">
            <a:extLst>
              <a:ext uri="{FF2B5EF4-FFF2-40B4-BE49-F238E27FC236}">
                <a16:creationId xmlns="" xmlns:a16="http://schemas.microsoft.com/office/drawing/2014/main" id="{260AF9BF-F50E-4442-A0F6-166780390068}"/>
              </a:ext>
            </a:extLst>
          </p:cNvPr>
          <p:cNvSpPr txBox="1"/>
          <p:nvPr/>
        </p:nvSpPr>
        <p:spPr>
          <a:xfrm>
            <a:off x="5159738" y="5301550"/>
            <a:ext cx="6689279" cy="641971"/>
          </a:xfrm>
          <a:prstGeom prst="rect">
            <a:avLst/>
          </a:prstGeom>
          <a:noFill/>
        </p:spPr>
        <p:txBody>
          <a:bodyPr wrap="square">
            <a:spAutoFit/>
          </a:bodyPr>
          <a:lstStyle/>
          <a:p>
            <a:pPr algn="just">
              <a:lnSpc>
                <a:spcPct val="115000"/>
              </a:lnSpc>
              <a:spcAft>
                <a:spcPts val="1000"/>
              </a:spcAft>
            </a:pPr>
            <a:r>
              <a:rPr lang="en-US" sz="1600" dirty="0">
                <a:latin typeface="Calibri" panose="020F0502020204030204" pitchFamily="34" charset="0"/>
                <a:ea typeface="Calibri" panose="020F0502020204030204" pitchFamily="34" charset="0"/>
                <a:cs typeface="Calibri" panose="020F0502020204030204" pitchFamily="34" charset="0"/>
              </a:rPr>
              <a:t>Business with the REACTIVE 8000 can be combined with your main job or business, since your time costs will be no more than 2 hours a day.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Полилиния: фигура 15">
            <a:extLst>
              <a:ext uri="{FF2B5EF4-FFF2-40B4-BE49-F238E27FC236}">
                <a16:creationId xmlns="" xmlns:a16="http://schemas.microsoft.com/office/drawing/2014/main" id="{0B57A56A-B8ED-490B-80F2-8FD934C4754E}"/>
              </a:ext>
            </a:extLst>
          </p:cNvPr>
          <p:cNvSpPr/>
          <p:nvPr/>
        </p:nvSpPr>
        <p:spPr>
          <a:xfrm>
            <a:off x="4876800" y="1067530"/>
            <a:ext cx="6853381" cy="412436"/>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dirty="0">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rPr>
              <a:t>Working with us, you get a lot of advantages, namely:</a:t>
            </a:r>
          </a:p>
        </p:txBody>
      </p:sp>
    </p:spTree>
    <p:extLst>
      <p:ext uri="{BB962C8B-B14F-4D97-AF65-F5344CB8AC3E}">
        <p14:creationId xmlns="" xmlns:p14="http://schemas.microsoft.com/office/powerpoint/2010/main" val="209494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 xmlns:a16="http://schemas.microsoft.com/office/drawing/2014/main" id="{F5F4BB56-DDAF-408B-9FE9-D7490EB7EFE2}"/>
              </a:ext>
            </a:extLst>
          </p:cNvPr>
          <p:cNvPicPr>
            <a:picLocks noChangeAspect="1"/>
          </p:cNvPicPr>
          <p:nvPr/>
        </p:nvPicPr>
        <p:blipFill>
          <a:blip r:embed="rId3"/>
          <a:srcRect/>
          <a:stretch/>
        </p:blipFill>
        <p:spPr>
          <a:xfrm>
            <a:off x="43450" y="2357750"/>
            <a:ext cx="4267764" cy="4275482"/>
          </a:xfrm>
          <a:prstGeom prst="rect">
            <a:avLst/>
          </a:prstGeom>
          <a:ln>
            <a:noFill/>
          </a:ln>
          <a:effectLst>
            <a:softEdge rad="112500"/>
          </a:effectLst>
        </p:spPr>
      </p:pic>
      <p:sp>
        <p:nvSpPr>
          <p:cNvPr id="4" name="Заголовок 3"/>
          <p:cNvSpPr>
            <a:spLocks noGrp="1"/>
          </p:cNvSpPr>
          <p:nvPr>
            <p:ph type="title"/>
          </p:nvPr>
        </p:nvSpPr>
        <p:spPr>
          <a:xfrm>
            <a:off x="13351" y="609635"/>
            <a:ext cx="4441372" cy="1722419"/>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ormAutofit/>
          </a:bodyPr>
          <a:lstStyle/>
          <a:p>
            <a:pPr algn="ctr" rtl="0"/>
            <a:r>
              <a:rPr lang="ru-RU" sz="4050" b="1" dirty="0">
                <a:effectLst>
                  <a:glow rad="139700">
                    <a:schemeClr val="accent3">
                      <a:satMod val="175000"/>
                      <a:alpha val="40000"/>
                    </a:schemeClr>
                  </a:glow>
                  <a:outerShdw blurRad="38100" dist="38100" dir="2700000" algn="tl">
                    <a:srgbClr val="000000">
                      <a:alpha val="43137"/>
                    </a:srgbClr>
                  </a:outerShdw>
                </a:effectLst>
              </a:rPr>
              <a:t> </a:t>
            </a:r>
            <a:r>
              <a:rPr lang="en-US" sz="4050" b="1" dirty="0">
                <a:effectLst>
                  <a:glow rad="63500">
                    <a:schemeClr val="accent5">
                      <a:satMod val="175000"/>
                      <a:alpha val="40000"/>
                    </a:schemeClr>
                  </a:glow>
                  <a:outerShdw blurRad="38100" dist="38100" dir="2700000" algn="tl">
                    <a:srgbClr val="000000">
                      <a:alpha val="43137"/>
                    </a:srgbClr>
                  </a:outerShdw>
                </a:effectLst>
              </a:rPr>
              <a:t>Results</a:t>
            </a:r>
            <a:endParaRPr lang="ru-RU" sz="4050" b="1" dirty="0">
              <a:effectLst>
                <a:glow rad="63500">
                  <a:schemeClr val="accent5">
                    <a:satMod val="175000"/>
                    <a:alpha val="40000"/>
                  </a:schemeClr>
                </a:glow>
                <a:outerShdw blurRad="38100" dist="38100" dir="2700000" algn="tl">
                  <a:srgbClr val="000000">
                    <a:alpha val="43137"/>
                  </a:srgbClr>
                </a:outerShdw>
              </a:effectLst>
            </a:endParaRPr>
          </a:p>
        </p:txBody>
      </p:sp>
      <p:sp>
        <p:nvSpPr>
          <p:cNvPr id="54" name="Полилиния: фигура 53">
            <a:extLst>
              <a:ext uri="{FF2B5EF4-FFF2-40B4-BE49-F238E27FC236}">
                <a16:creationId xmlns="" xmlns:a16="http://schemas.microsoft.com/office/drawing/2014/main" id="{35127E98-D858-4185-9D14-D29497904D39}"/>
              </a:ext>
            </a:extLst>
          </p:cNvPr>
          <p:cNvSpPr/>
          <p:nvPr/>
        </p:nvSpPr>
        <p:spPr>
          <a:xfrm>
            <a:off x="5121072" y="5180476"/>
            <a:ext cx="6737081" cy="943739"/>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Based on the population, the number of partners is calculated, each of which exclusively works in a territory with a population of at least 8 million people.</a:t>
            </a:r>
          </a:p>
        </p:txBody>
      </p:sp>
      <p:graphicFrame>
        <p:nvGraphicFramePr>
          <p:cNvPr id="2" name="Таблица 4">
            <a:extLst>
              <a:ext uri="{FF2B5EF4-FFF2-40B4-BE49-F238E27FC236}">
                <a16:creationId xmlns="" xmlns:a16="http://schemas.microsoft.com/office/drawing/2014/main" id="{D8F4BA76-0EA7-4E3E-A549-63263FD8DE06}"/>
              </a:ext>
            </a:extLst>
          </p:cNvPr>
          <p:cNvGraphicFramePr>
            <a:graphicFrameLocks noGrp="1"/>
          </p:cNvGraphicFramePr>
          <p:nvPr>
            <p:extLst>
              <p:ext uri="{D42A27DB-BD31-4B8C-83A1-F6EECF244321}">
                <p14:modId xmlns="" xmlns:p14="http://schemas.microsoft.com/office/powerpoint/2010/main" val="3877651399"/>
              </p:ext>
            </p:extLst>
          </p:nvPr>
        </p:nvGraphicFramePr>
        <p:xfrm>
          <a:off x="4628075" y="733785"/>
          <a:ext cx="7034612" cy="2844800"/>
        </p:xfrm>
        <a:graphic>
          <a:graphicData uri="http://schemas.openxmlformats.org/drawingml/2006/table">
            <a:tbl>
              <a:tblPr firstRow="1" bandRow="1">
                <a:tableStyleId>{BC89EF96-8CEA-46FF-86C4-4CE0E7609802}</a:tableStyleId>
              </a:tblPr>
              <a:tblGrid>
                <a:gridCol w="1758653">
                  <a:extLst>
                    <a:ext uri="{9D8B030D-6E8A-4147-A177-3AD203B41FA5}">
                      <a16:colId xmlns="" xmlns:a16="http://schemas.microsoft.com/office/drawing/2014/main" val="3045428850"/>
                    </a:ext>
                  </a:extLst>
                </a:gridCol>
                <a:gridCol w="1758653">
                  <a:extLst>
                    <a:ext uri="{9D8B030D-6E8A-4147-A177-3AD203B41FA5}">
                      <a16:colId xmlns="" xmlns:a16="http://schemas.microsoft.com/office/drawing/2014/main" val="1615433970"/>
                    </a:ext>
                  </a:extLst>
                </a:gridCol>
                <a:gridCol w="1758653">
                  <a:extLst>
                    <a:ext uri="{9D8B030D-6E8A-4147-A177-3AD203B41FA5}">
                      <a16:colId xmlns="" xmlns:a16="http://schemas.microsoft.com/office/drawing/2014/main" val="466470405"/>
                    </a:ext>
                  </a:extLst>
                </a:gridCol>
                <a:gridCol w="1758653">
                  <a:extLst>
                    <a:ext uri="{9D8B030D-6E8A-4147-A177-3AD203B41FA5}">
                      <a16:colId xmlns="" xmlns:a16="http://schemas.microsoft.com/office/drawing/2014/main" val="3735615519"/>
                    </a:ext>
                  </a:extLst>
                </a:gridCol>
              </a:tblGrid>
              <a:tr h="362480">
                <a:tc>
                  <a:txBody>
                    <a:bodyPr/>
                    <a:lstStyle/>
                    <a:p>
                      <a:pPr algn="ctr"/>
                      <a:endParaRPr lang="en-US" dirty="0">
                        <a:effectLst>
                          <a:outerShdw blurRad="38100" dist="38100" dir="2700000" algn="tl">
                            <a:srgbClr val="000000">
                              <a:alpha val="43137"/>
                            </a:srgbClr>
                          </a:outerShdw>
                        </a:effectLst>
                      </a:endParaRPr>
                    </a:p>
                  </a:txBody>
                  <a:tcPr anchor="ctr"/>
                </a:tc>
                <a:tc>
                  <a:txBody>
                    <a:bodyPr/>
                    <a:lstStyle/>
                    <a:p>
                      <a:pPr algn="ctr"/>
                      <a:r>
                        <a:rPr lang="en-US" dirty="0">
                          <a:effectLst>
                            <a:outerShdw blurRad="38100" dist="38100" dir="2700000" algn="tl">
                              <a:srgbClr val="000000">
                                <a:alpha val="43137"/>
                              </a:srgbClr>
                            </a:outerShdw>
                          </a:effectLst>
                        </a:rPr>
                        <a:t>STANDART</a:t>
                      </a:r>
                    </a:p>
                  </a:txBody>
                  <a:tcPr anchor="ctr"/>
                </a:tc>
                <a:tc>
                  <a:txBody>
                    <a:bodyPr/>
                    <a:lstStyle/>
                    <a:p>
                      <a:pPr algn="ctr"/>
                      <a:r>
                        <a:rPr lang="en-US" dirty="0">
                          <a:effectLst>
                            <a:outerShdw blurRad="38100" dist="38100" dir="2700000" algn="tl">
                              <a:srgbClr val="000000">
                                <a:alpha val="43137"/>
                              </a:srgbClr>
                            </a:outerShdw>
                          </a:effectLst>
                        </a:rPr>
                        <a:t>BUSINESS</a:t>
                      </a:r>
                    </a:p>
                  </a:txBody>
                  <a:tcPr anchor="ctr"/>
                </a:tc>
                <a:tc>
                  <a:txBody>
                    <a:bodyPr/>
                    <a:lstStyle/>
                    <a:p>
                      <a:pPr algn="ctr"/>
                      <a:r>
                        <a:rPr lang="en-US" dirty="0">
                          <a:effectLst>
                            <a:outerShdw blurRad="38100" dist="38100" dir="2700000" algn="tl">
                              <a:srgbClr val="000000">
                                <a:alpha val="43137"/>
                              </a:srgbClr>
                            </a:outerShdw>
                          </a:effectLst>
                        </a:rPr>
                        <a:t>GOLD</a:t>
                      </a:r>
                    </a:p>
                  </a:txBody>
                  <a:tcPr anchor="ctr"/>
                </a:tc>
                <a:extLst>
                  <a:ext uri="{0D108BD9-81ED-4DB2-BD59-A6C34878D82A}">
                    <a16:rowId xmlns="" xmlns:a16="http://schemas.microsoft.com/office/drawing/2014/main" val="3531884795"/>
                  </a:ext>
                </a:extLst>
              </a:tr>
              <a:tr h="370840">
                <a:tc>
                  <a:txBody>
                    <a:bodyPr/>
                    <a:lstStyle/>
                    <a:p>
                      <a:pPr algn="ctr"/>
                      <a:r>
                        <a:rPr lang="en-US" sz="1600" b="0" dirty="0">
                          <a:effectLst>
                            <a:outerShdw blurRad="38100" dist="38100" dir="2700000" algn="tl">
                              <a:srgbClr val="000000">
                                <a:alpha val="43137"/>
                              </a:srgbClr>
                            </a:outerShdw>
                          </a:effectLst>
                        </a:rPr>
                        <a:t>Lump-sum payment</a:t>
                      </a:r>
                    </a:p>
                  </a:txBody>
                  <a:tcPr anchor="ctr"/>
                </a:tc>
                <a:tc>
                  <a:txBody>
                    <a:bodyPr/>
                    <a:lstStyle/>
                    <a:p>
                      <a:pPr algn="ctr"/>
                      <a:r>
                        <a:rPr lang="ru-RU" sz="1800" b="0" kern="1200" dirty="0">
                          <a:solidFill>
                            <a:schemeClr val="tx1"/>
                          </a:solidFill>
                          <a:effectLst>
                            <a:outerShdw blurRad="38100" dist="38100" dir="2700000" algn="tl">
                              <a:srgbClr val="000000">
                                <a:alpha val="43137"/>
                              </a:srgbClr>
                            </a:outerShdw>
                          </a:effectLst>
                          <a:latin typeface="+mn-lt"/>
                          <a:ea typeface="+mn-ea"/>
                          <a:cs typeface="+mn-cs"/>
                        </a:rPr>
                        <a:t>700 €</a:t>
                      </a:r>
                      <a:endParaRPr lang="en-US" b="0" dirty="0">
                        <a:effectLst>
                          <a:outerShdw blurRad="38100" dist="38100" dir="2700000" algn="tl">
                            <a:srgbClr val="000000">
                              <a:alpha val="43137"/>
                            </a:srgbClr>
                          </a:outerShdw>
                        </a:effectLst>
                      </a:endParaRPr>
                    </a:p>
                  </a:txBody>
                  <a:tcPr anchor="ctr"/>
                </a:tc>
                <a:tc>
                  <a:txBody>
                    <a:bodyPr/>
                    <a:lstStyle/>
                    <a:p>
                      <a:pPr algn="ctr"/>
                      <a:r>
                        <a:rPr lang="ru-RU" sz="1800" b="0" kern="1200" dirty="0">
                          <a:solidFill>
                            <a:schemeClr val="tx1"/>
                          </a:solidFill>
                          <a:effectLst>
                            <a:outerShdw blurRad="38100" dist="38100" dir="2700000" algn="tl">
                              <a:srgbClr val="000000">
                                <a:alpha val="43137"/>
                              </a:srgbClr>
                            </a:outerShdw>
                          </a:effectLst>
                          <a:latin typeface="+mn-lt"/>
                          <a:ea typeface="+mn-ea"/>
                          <a:cs typeface="+mn-cs"/>
                        </a:rPr>
                        <a:t>500 €</a:t>
                      </a:r>
                      <a:endParaRPr lang="en-US" b="0" dirty="0">
                        <a:effectLst>
                          <a:outerShdw blurRad="38100" dist="38100" dir="2700000" algn="tl">
                            <a:srgbClr val="000000">
                              <a:alpha val="43137"/>
                            </a:srgbClr>
                          </a:outerShdw>
                        </a:effectLst>
                      </a:endParaRPr>
                    </a:p>
                  </a:txBody>
                  <a:tcPr anchor="ctr"/>
                </a:tc>
                <a:tc>
                  <a:txBody>
                    <a:bodyPr/>
                    <a:lstStyle/>
                    <a:p>
                      <a:pPr algn="ctr"/>
                      <a:r>
                        <a:rPr lang="ru-RU" sz="1800" b="0" kern="1200" dirty="0">
                          <a:solidFill>
                            <a:schemeClr val="tx1"/>
                          </a:solidFill>
                          <a:effectLst>
                            <a:outerShdw blurRad="38100" dist="38100" dir="2700000" algn="tl">
                              <a:srgbClr val="000000">
                                <a:alpha val="43137"/>
                              </a:srgbClr>
                            </a:outerShdw>
                          </a:effectLst>
                          <a:latin typeface="+mn-lt"/>
                          <a:ea typeface="+mn-ea"/>
                          <a:cs typeface="+mn-cs"/>
                        </a:rPr>
                        <a:t>300 €</a:t>
                      </a:r>
                      <a:endParaRPr lang="en-US" b="0" dirty="0">
                        <a:effectLst>
                          <a:outerShdw blurRad="38100" dist="38100" dir="2700000" algn="tl">
                            <a:srgbClr val="000000">
                              <a:alpha val="43137"/>
                            </a:srgbClr>
                          </a:outerShdw>
                        </a:effectLst>
                      </a:endParaRPr>
                    </a:p>
                  </a:txBody>
                  <a:tcPr anchor="ctr"/>
                </a:tc>
                <a:extLst>
                  <a:ext uri="{0D108BD9-81ED-4DB2-BD59-A6C34878D82A}">
                    <a16:rowId xmlns="" xmlns:a16="http://schemas.microsoft.com/office/drawing/2014/main" val="2384250747"/>
                  </a:ext>
                </a:extLst>
              </a:tr>
              <a:tr h="370840">
                <a:tc>
                  <a:txBody>
                    <a:bodyPr/>
                    <a:lstStyle/>
                    <a:p>
                      <a:pPr algn="ctr"/>
                      <a:r>
                        <a:rPr lang="en-US" sz="1600" b="0" dirty="0">
                          <a:effectLst>
                            <a:outerShdw blurRad="38100" dist="38100" dir="2700000" algn="tl">
                              <a:srgbClr val="000000">
                                <a:alpha val="43137"/>
                              </a:srgbClr>
                            </a:outerShdw>
                          </a:effectLst>
                        </a:rPr>
                        <a:t>Online </a:t>
                      </a:r>
                      <a:br>
                        <a:rPr lang="en-US" sz="1600" b="0" dirty="0">
                          <a:effectLst>
                            <a:outerShdw blurRad="38100" dist="38100" dir="2700000" algn="tl">
                              <a:srgbClr val="000000">
                                <a:alpha val="43137"/>
                              </a:srgbClr>
                            </a:outerShdw>
                          </a:effectLst>
                        </a:rPr>
                      </a:br>
                      <a:r>
                        <a:rPr lang="en-US" sz="1600" b="0" dirty="0">
                          <a:effectLst>
                            <a:outerShdw blurRad="38100" dist="38100" dir="2700000" algn="tl">
                              <a:srgbClr val="000000">
                                <a:alpha val="43137"/>
                              </a:srgbClr>
                            </a:outerShdw>
                          </a:effectLst>
                        </a:rPr>
                        <a:t>store</a:t>
                      </a:r>
                    </a:p>
                  </a:txBody>
                  <a:tcPr anchor="ctr"/>
                </a:tc>
                <a:tc>
                  <a:txBody>
                    <a:bodyPr/>
                    <a:lstStyle/>
                    <a:p>
                      <a:pPr algn="ctr"/>
                      <a:r>
                        <a:rPr lang="ru-RU" b="0" dirty="0">
                          <a:effectLst>
                            <a:outerShdw blurRad="38100" dist="38100" dir="2700000" algn="tl">
                              <a:srgbClr val="000000">
                                <a:alpha val="43137"/>
                              </a:srgbClr>
                            </a:outerShdw>
                          </a:effectLst>
                        </a:rPr>
                        <a:t>1500 </a:t>
                      </a:r>
                      <a:r>
                        <a:rPr lang="ru-RU" sz="1800" b="0" kern="1200" dirty="0">
                          <a:solidFill>
                            <a:schemeClr val="tx1"/>
                          </a:solidFill>
                          <a:effectLst>
                            <a:outerShdw blurRad="38100" dist="38100" dir="2700000" algn="tl">
                              <a:srgbClr val="000000">
                                <a:alpha val="43137"/>
                              </a:srgbClr>
                            </a:outerShdw>
                          </a:effectLst>
                          <a:latin typeface="+mn-lt"/>
                          <a:ea typeface="+mn-ea"/>
                          <a:cs typeface="+mn-cs"/>
                        </a:rPr>
                        <a:t>€</a:t>
                      </a:r>
                      <a:endParaRPr lang="en-US" b="0" dirty="0">
                        <a:effectLst>
                          <a:outerShdw blurRad="38100" dist="38100" dir="2700000" algn="tl">
                            <a:srgbClr val="000000">
                              <a:alpha val="43137"/>
                            </a:srgbClr>
                          </a:outerShdw>
                        </a:effectLst>
                      </a:endParaRPr>
                    </a:p>
                  </a:txBody>
                  <a:tcPr anchor="ctr"/>
                </a:tc>
                <a:tc>
                  <a:txBody>
                    <a:bodyPr/>
                    <a:lstStyle/>
                    <a:p>
                      <a:pPr algn="ctr"/>
                      <a:r>
                        <a:rPr lang="ru-RU" b="0" dirty="0">
                          <a:effectLst>
                            <a:outerShdw blurRad="38100" dist="38100" dir="2700000" algn="tl">
                              <a:srgbClr val="000000">
                                <a:alpha val="43137"/>
                              </a:srgbClr>
                            </a:outerShdw>
                          </a:effectLst>
                        </a:rPr>
                        <a:t>1450 </a:t>
                      </a:r>
                      <a:r>
                        <a:rPr lang="ru-RU" sz="1800" b="0" kern="1200" dirty="0">
                          <a:solidFill>
                            <a:schemeClr val="tx1"/>
                          </a:solidFill>
                          <a:effectLst>
                            <a:outerShdw blurRad="38100" dist="38100" dir="2700000" algn="tl">
                              <a:srgbClr val="000000">
                                <a:alpha val="43137"/>
                              </a:srgbClr>
                            </a:outerShdw>
                          </a:effectLst>
                          <a:latin typeface="+mn-lt"/>
                          <a:ea typeface="+mn-ea"/>
                          <a:cs typeface="+mn-cs"/>
                        </a:rPr>
                        <a:t>€</a:t>
                      </a:r>
                      <a:endParaRPr lang="en-US" b="0" dirty="0">
                        <a:effectLst>
                          <a:outerShdw blurRad="38100" dist="38100" dir="2700000" algn="tl">
                            <a:srgbClr val="000000">
                              <a:alpha val="43137"/>
                            </a:srgbClr>
                          </a:outerShdw>
                        </a:effectLst>
                      </a:endParaRPr>
                    </a:p>
                  </a:txBody>
                  <a:tcPr anchor="ctr"/>
                </a:tc>
                <a:tc>
                  <a:txBody>
                    <a:bodyPr/>
                    <a:lstStyle/>
                    <a:p>
                      <a:pPr algn="ctr"/>
                      <a:r>
                        <a:rPr lang="ru-RU" b="0" dirty="0">
                          <a:effectLst>
                            <a:outerShdw blurRad="38100" dist="38100" dir="2700000" algn="tl">
                              <a:srgbClr val="000000">
                                <a:alpha val="43137"/>
                              </a:srgbClr>
                            </a:outerShdw>
                          </a:effectLst>
                        </a:rPr>
                        <a:t>1400 </a:t>
                      </a:r>
                      <a:r>
                        <a:rPr lang="ru-RU" sz="1800" b="0" kern="1200" dirty="0">
                          <a:solidFill>
                            <a:schemeClr val="tx1"/>
                          </a:solidFill>
                          <a:effectLst>
                            <a:outerShdw blurRad="38100" dist="38100" dir="2700000" algn="tl">
                              <a:srgbClr val="000000">
                                <a:alpha val="43137"/>
                              </a:srgbClr>
                            </a:outerShdw>
                          </a:effectLst>
                          <a:latin typeface="+mn-lt"/>
                          <a:ea typeface="+mn-ea"/>
                          <a:cs typeface="+mn-cs"/>
                        </a:rPr>
                        <a:t>€</a:t>
                      </a:r>
                      <a:endParaRPr lang="en-US" b="0" dirty="0">
                        <a:effectLst>
                          <a:outerShdw blurRad="38100" dist="38100" dir="2700000" algn="tl">
                            <a:srgbClr val="000000">
                              <a:alpha val="43137"/>
                            </a:srgbClr>
                          </a:outerShdw>
                        </a:effectLst>
                      </a:endParaRPr>
                    </a:p>
                  </a:txBody>
                  <a:tcPr anchor="ctr"/>
                </a:tc>
                <a:extLst>
                  <a:ext uri="{0D108BD9-81ED-4DB2-BD59-A6C34878D82A}">
                    <a16:rowId xmlns="" xmlns:a16="http://schemas.microsoft.com/office/drawing/2014/main" val="4008477327"/>
                  </a:ext>
                </a:extLst>
              </a:tr>
              <a:tr h="370840">
                <a:tc>
                  <a:txBody>
                    <a:bodyPr/>
                    <a:lstStyle/>
                    <a:p>
                      <a:pPr algn="ctr"/>
                      <a:r>
                        <a:rPr lang="en-US" sz="1600" b="0" dirty="0">
                          <a:effectLst>
                            <a:outerShdw blurRad="38100" dist="38100" dir="2700000" algn="tl">
                              <a:srgbClr val="000000">
                                <a:alpha val="43137"/>
                              </a:srgbClr>
                            </a:outerShdw>
                          </a:effectLst>
                        </a:rPr>
                        <a:t>Purchase of products</a:t>
                      </a:r>
                    </a:p>
                  </a:txBody>
                  <a:tcPr anchor="ctr"/>
                </a:tc>
                <a:tc>
                  <a:txBody>
                    <a:bodyPr/>
                    <a:lstStyle/>
                    <a:p>
                      <a:pPr algn="ctr"/>
                      <a:r>
                        <a:rPr lang="ru-RU" sz="1800" b="0" kern="1200" dirty="0">
                          <a:solidFill>
                            <a:schemeClr val="tx1"/>
                          </a:solidFill>
                          <a:effectLst>
                            <a:outerShdw blurRad="38100" dist="38100" dir="2700000" algn="tl">
                              <a:srgbClr val="000000">
                                <a:alpha val="43137"/>
                              </a:srgbClr>
                            </a:outerShdw>
                          </a:effectLst>
                          <a:latin typeface="+mn-lt"/>
                          <a:ea typeface="+mn-ea"/>
                          <a:cs typeface="+mn-cs"/>
                        </a:rPr>
                        <a:t>1000 €</a:t>
                      </a:r>
                      <a:endParaRPr lang="en-US" b="0" dirty="0">
                        <a:effectLst>
                          <a:outerShdw blurRad="38100" dist="38100" dir="2700000" algn="tl">
                            <a:srgbClr val="000000">
                              <a:alpha val="43137"/>
                            </a:srgbClr>
                          </a:outerShdw>
                        </a:effectLst>
                      </a:endParaRPr>
                    </a:p>
                  </a:txBody>
                  <a:tcPr anchor="ctr"/>
                </a:tc>
                <a:tc>
                  <a:txBody>
                    <a:bodyPr/>
                    <a:lstStyle/>
                    <a:p>
                      <a:pPr algn="ctr"/>
                      <a:r>
                        <a:rPr lang="ru-RU" sz="1800" b="0" kern="1200" dirty="0">
                          <a:solidFill>
                            <a:schemeClr val="tx1"/>
                          </a:solidFill>
                          <a:effectLst>
                            <a:outerShdw blurRad="38100" dist="38100" dir="2700000" algn="tl">
                              <a:srgbClr val="000000">
                                <a:alpha val="43137"/>
                              </a:srgbClr>
                            </a:outerShdw>
                          </a:effectLst>
                          <a:latin typeface="+mn-lt"/>
                          <a:ea typeface="+mn-ea"/>
                          <a:cs typeface="+mn-cs"/>
                        </a:rPr>
                        <a:t>2000 €</a:t>
                      </a:r>
                      <a:endParaRPr lang="en-US" b="0" dirty="0">
                        <a:effectLst>
                          <a:outerShdw blurRad="38100" dist="38100" dir="2700000" algn="tl">
                            <a:srgbClr val="000000">
                              <a:alpha val="43137"/>
                            </a:srgbClr>
                          </a:outerShdw>
                        </a:effectLst>
                      </a:endParaRPr>
                    </a:p>
                  </a:txBody>
                  <a:tcPr anchor="ctr"/>
                </a:tc>
                <a:tc>
                  <a:txBody>
                    <a:bodyPr/>
                    <a:lstStyle/>
                    <a:p>
                      <a:pPr algn="ctr"/>
                      <a:r>
                        <a:rPr lang="ru-RU" sz="1800" b="0" kern="1200" dirty="0">
                          <a:solidFill>
                            <a:schemeClr val="tx1"/>
                          </a:solidFill>
                          <a:effectLst>
                            <a:outerShdw blurRad="38100" dist="38100" dir="2700000" algn="tl">
                              <a:srgbClr val="000000">
                                <a:alpha val="43137"/>
                              </a:srgbClr>
                            </a:outerShdw>
                          </a:effectLst>
                          <a:latin typeface="+mn-lt"/>
                          <a:ea typeface="+mn-ea"/>
                          <a:cs typeface="+mn-cs"/>
                        </a:rPr>
                        <a:t>3000 €</a:t>
                      </a:r>
                      <a:endParaRPr lang="en-US" b="0" dirty="0">
                        <a:effectLst>
                          <a:outerShdw blurRad="38100" dist="38100" dir="2700000" algn="tl">
                            <a:srgbClr val="000000">
                              <a:alpha val="43137"/>
                            </a:srgbClr>
                          </a:outerShdw>
                        </a:effectLst>
                      </a:endParaRPr>
                    </a:p>
                  </a:txBody>
                  <a:tcPr anchor="ctr"/>
                </a:tc>
                <a:extLst>
                  <a:ext uri="{0D108BD9-81ED-4DB2-BD59-A6C34878D82A}">
                    <a16:rowId xmlns="" xmlns:a16="http://schemas.microsoft.com/office/drawing/2014/main" val="4254673756"/>
                  </a:ext>
                </a:extLst>
              </a:tr>
              <a:tr h="370840">
                <a:tc>
                  <a:txBody>
                    <a:bodyPr/>
                    <a:lstStyle/>
                    <a:p>
                      <a:pPr algn="ctr"/>
                      <a:r>
                        <a:rPr lang="en-US" sz="1600" b="0" dirty="0">
                          <a:effectLst>
                            <a:outerShdw blurRad="38100" dist="38100" dir="2700000" algn="tl">
                              <a:srgbClr val="000000">
                                <a:alpha val="43137"/>
                              </a:srgbClr>
                            </a:outerShdw>
                          </a:effectLst>
                        </a:rPr>
                        <a:t>Royalty</a:t>
                      </a:r>
                    </a:p>
                  </a:txBody>
                  <a:tcPr anchor="ctr"/>
                </a:tc>
                <a:tc>
                  <a:txBody>
                    <a:bodyPr/>
                    <a:lstStyle/>
                    <a:p>
                      <a:pPr algn="ctr"/>
                      <a:r>
                        <a:rPr lang="ru-RU" b="0" dirty="0">
                          <a:effectLst>
                            <a:outerShdw blurRad="38100" dist="38100" dir="2700000" algn="tl">
                              <a:srgbClr val="000000">
                                <a:alpha val="43137"/>
                              </a:srgbClr>
                            </a:outerShdw>
                          </a:effectLst>
                        </a:rPr>
                        <a:t>3,1 %</a:t>
                      </a:r>
                      <a:endParaRPr lang="en-US" b="0" dirty="0">
                        <a:effectLst>
                          <a:outerShdw blurRad="38100" dist="38100" dir="2700000" algn="tl">
                            <a:srgbClr val="000000">
                              <a:alpha val="43137"/>
                            </a:srgbClr>
                          </a:outerShdw>
                        </a:effectLst>
                      </a:endParaRPr>
                    </a:p>
                  </a:txBody>
                  <a:tcPr anchor="ctr"/>
                </a:tc>
                <a:tc>
                  <a:txBody>
                    <a:bodyPr/>
                    <a:lstStyle/>
                    <a:p>
                      <a:pPr algn="ctr"/>
                      <a:r>
                        <a:rPr lang="ru-RU" b="0" dirty="0">
                          <a:effectLst>
                            <a:outerShdw blurRad="38100" dist="38100" dir="2700000" algn="tl">
                              <a:srgbClr val="000000">
                                <a:alpha val="43137"/>
                              </a:srgbClr>
                            </a:outerShdw>
                          </a:effectLst>
                        </a:rPr>
                        <a:t>3 %</a:t>
                      </a:r>
                      <a:endParaRPr lang="en-US" b="0" dirty="0">
                        <a:effectLst>
                          <a:outerShdw blurRad="38100" dist="38100" dir="2700000" algn="tl">
                            <a:srgbClr val="000000">
                              <a:alpha val="43137"/>
                            </a:srgbClr>
                          </a:outerShdw>
                        </a:effectLst>
                      </a:endParaRPr>
                    </a:p>
                  </a:txBody>
                  <a:tcPr anchor="ctr"/>
                </a:tc>
                <a:tc>
                  <a:txBody>
                    <a:bodyPr/>
                    <a:lstStyle/>
                    <a:p>
                      <a:pPr algn="ctr"/>
                      <a:r>
                        <a:rPr lang="ru-RU" b="0" dirty="0">
                          <a:effectLst>
                            <a:outerShdw blurRad="38100" dist="38100" dir="2700000" algn="tl">
                              <a:srgbClr val="000000">
                                <a:alpha val="43137"/>
                              </a:srgbClr>
                            </a:outerShdw>
                          </a:effectLst>
                        </a:rPr>
                        <a:t>2,9 %</a:t>
                      </a:r>
                      <a:endParaRPr lang="en-US" b="0" dirty="0">
                        <a:effectLst>
                          <a:outerShdw blurRad="38100" dist="38100" dir="2700000" algn="tl">
                            <a:srgbClr val="000000">
                              <a:alpha val="43137"/>
                            </a:srgbClr>
                          </a:outerShdw>
                        </a:effectLst>
                      </a:endParaRPr>
                    </a:p>
                  </a:txBody>
                  <a:tcPr anchor="ctr"/>
                </a:tc>
                <a:extLst>
                  <a:ext uri="{0D108BD9-81ED-4DB2-BD59-A6C34878D82A}">
                    <a16:rowId xmlns="" xmlns:a16="http://schemas.microsoft.com/office/drawing/2014/main" val="4141379909"/>
                  </a:ext>
                </a:extLst>
              </a:tr>
              <a:tr h="370840">
                <a:tc>
                  <a:txBody>
                    <a:bodyPr/>
                    <a:lstStyle/>
                    <a:p>
                      <a:pPr algn="ctr"/>
                      <a:r>
                        <a:rPr lang="en-US" sz="1600" b="0" dirty="0">
                          <a:effectLst>
                            <a:outerShdw blurRad="38100" dist="38100" dir="2700000" algn="tl">
                              <a:srgbClr val="000000">
                                <a:alpha val="43137"/>
                              </a:srgbClr>
                            </a:outerShdw>
                          </a:effectLst>
                        </a:rPr>
                        <a:t>TOTAL</a:t>
                      </a:r>
                    </a:p>
                  </a:txBody>
                  <a:tcPr anchor="ctr"/>
                </a:tc>
                <a:tc>
                  <a:txBody>
                    <a:bodyPr/>
                    <a:lstStyle/>
                    <a:p>
                      <a:pPr algn="ctr"/>
                      <a:r>
                        <a:rPr lang="ru-RU" b="0" dirty="0">
                          <a:effectLst>
                            <a:outerShdw blurRad="38100" dist="38100" dir="2700000" algn="tl">
                              <a:srgbClr val="000000">
                                <a:alpha val="43137"/>
                              </a:srgbClr>
                            </a:outerShdw>
                          </a:effectLst>
                        </a:rPr>
                        <a:t>3200 </a:t>
                      </a:r>
                      <a:r>
                        <a:rPr lang="ru-RU" sz="1800" b="0" kern="1200" dirty="0">
                          <a:solidFill>
                            <a:schemeClr val="tx1"/>
                          </a:solidFill>
                          <a:effectLst>
                            <a:outerShdw blurRad="38100" dist="38100" dir="2700000" algn="tl">
                              <a:srgbClr val="000000">
                                <a:alpha val="43137"/>
                              </a:srgbClr>
                            </a:outerShdw>
                          </a:effectLst>
                          <a:latin typeface="+mn-lt"/>
                          <a:ea typeface="+mn-ea"/>
                          <a:cs typeface="+mn-cs"/>
                        </a:rPr>
                        <a:t>€</a:t>
                      </a:r>
                      <a:endParaRPr lang="en-US" b="0" dirty="0">
                        <a:effectLst>
                          <a:outerShdw blurRad="38100" dist="38100" dir="2700000" algn="tl">
                            <a:srgbClr val="000000">
                              <a:alpha val="43137"/>
                            </a:srgbClr>
                          </a:outerShdw>
                        </a:effectLst>
                      </a:endParaRPr>
                    </a:p>
                  </a:txBody>
                  <a:tcPr anchor="ctr"/>
                </a:tc>
                <a:tc>
                  <a:txBody>
                    <a:bodyPr/>
                    <a:lstStyle/>
                    <a:p>
                      <a:pPr algn="ctr"/>
                      <a:r>
                        <a:rPr lang="ru-RU" b="0" dirty="0">
                          <a:effectLst>
                            <a:outerShdw blurRad="38100" dist="38100" dir="2700000" algn="tl">
                              <a:srgbClr val="000000">
                                <a:alpha val="43137"/>
                              </a:srgbClr>
                            </a:outerShdw>
                          </a:effectLst>
                        </a:rPr>
                        <a:t>3950 </a:t>
                      </a:r>
                      <a:r>
                        <a:rPr lang="ru-RU" sz="1800" b="0" kern="1200" dirty="0">
                          <a:solidFill>
                            <a:schemeClr val="tx1"/>
                          </a:solidFill>
                          <a:effectLst>
                            <a:outerShdw blurRad="38100" dist="38100" dir="2700000" algn="tl">
                              <a:srgbClr val="000000">
                                <a:alpha val="43137"/>
                              </a:srgbClr>
                            </a:outerShdw>
                          </a:effectLst>
                          <a:latin typeface="+mn-lt"/>
                          <a:ea typeface="+mn-ea"/>
                          <a:cs typeface="+mn-cs"/>
                        </a:rPr>
                        <a:t>€</a:t>
                      </a:r>
                      <a:endParaRPr lang="en-US" b="0" dirty="0">
                        <a:effectLst>
                          <a:outerShdw blurRad="38100" dist="38100" dir="2700000" algn="tl">
                            <a:srgbClr val="000000">
                              <a:alpha val="43137"/>
                            </a:srgbClr>
                          </a:outerShdw>
                        </a:effectLst>
                      </a:endParaRPr>
                    </a:p>
                  </a:txBody>
                  <a:tcPr anchor="ctr"/>
                </a:tc>
                <a:tc>
                  <a:txBody>
                    <a:bodyPr/>
                    <a:lstStyle/>
                    <a:p>
                      <a:pPr algn="ctr"/>
                      <a:r>
                        <a:rPr lang="ru-RU" b="0" dirty="0">
                          <a:effectLst>
                            <a:outerShdw blurRad="38100" dist="38100" dir="2700000" algn="tl">
                              <a:srgbClr val="000000">
                                <a:alpha val="43137"/>
                              </a:srgbClr>
                            </a:outerShdw>
                          </a:effectLst>
                        </a:rPr>
                        <a:t>4700 </a:t>
                      </a:r>
                      <a:r>
                        <a:rPr lang="ru-RU" sz="1800" b="0" kern="1200" dirty="0">
                          <a:solidFill>
                            <a:schemeClr val="tx1"/>
                          </a:solidFill>
                          <a:effectLst>
                            <a:outerShdw blurRad="38100" dist="38100" dir="2700000" algn="tl">
                              <a:srgbClr val="000000">
                                <a:alpha val="43137"/>
                              </a:srgbClr>
                            </a:outerShdw>
                          </a:effectLst>
                          <a:latin typeface="+mn-lt"/>
                          <a:ea typeface="+mn-ea"/>
                          <a:cs typeface="+mn-cs"/>
                        </a:rPr>
                        <a:t>€</a:t>
                      </a:r>
                      <a:endParaRPr lang="en-US" b="0" dirty="0">
                        <a:effectLst>
                          <a:outerShdw blurRad="38100" dist="38100" dir="2700000" algn="tl">
                            <a:srgbClr val="000000">
                              <a:alpha val="43137"/>
                            </a:srgbClr>
                          </a:outerShdw>
                        </a:effectLst>
                      </a:endParaRPr>
                    </a:p>
                  </a:txBody>
                  <a:tcPr anchor="ctr"/>
                </a:tc>
                <a:extLst>
                  <a:ext uri="{0D108BD9-81ED-4DB2-BD59-A6C34878D82A}">
                    <a16:rowId xmlns="" xmlns:a16="http://schemas.microsoft.com/office/drawing/2014/main" val="258281526"/>
                  </a:ext>
                </a:extLst>
              </a:tr>
            </a:tbl>
          </a:graphicData>
        </a:graphic>
      </p:graphicFrame>
      <p:sp>
        <p:nvSpPr>
          <p:cNvPr id="19" name="Полилиния: фигура 18">
            <a:extLst>
              <a:ext uri="{FF2B5EF4-FFF2-40B4-BE49-F238E27FC236}">
                <a16:creationId xmlns="" xmlns:a16="http://schemas.microsoft.com/office/drawing/2014/main" id="{D10156BB-1846-4876-922E-BDE400E42387}"/>
              </a:ext>
            </a:extLst>
          </p:cNvPr>
          <p:cNvSpPr/>
          <p:nvPr/>
        </p:nvSpPr>
        <p:spPr>
          <a:xfrm>
            <a:off x="5151185" y="3695607"/>
            <a:ext cx="6652642" cy="649506"/>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The total amount of all primary investments is indicated, while you already have a working website, the required product and the entire advertising campaign configured and ready to launch.</a:t>
            </a:r>
            <a:endParaRPr lang="en-US" sz="1400" dirty="0">
              <a:latin typeface="Calibri" panose="020F0502020204030204" pitchFamily="34" charset="0"/>
              <a:cs typeface="Times New Roman" panose="02020603050405020304" pitchFamily="18" charset="0"/>
            </a:endParaRPr>
          </a:p>
        </p:txBody>
      </p:sp>
      <p:pic>
        <p:nvPicPr>
          <p:cNvPr id="6" name="Рисунок 5">
            <a:extLst>
              <a:ext uri="{FF2B5EF4-FFF2-40B4-BE49-F238E27FC236}">
                <a16:creationId xmlns="" xmlns:a16="http://schemas.microsoft.com/office/drawing/2014/main" id="{7B45F08A-1280-4BC6-AF5A-294AB086F3E3}"/>
              </a:ext>
            </a:extLst>
          </p:cNvPr>
          <p:cNvPicPr>
            <a:picLocks noChangeAspect="1"/>
          </p:cNvPicPr>
          <p:nvPr/>
        </p:nvPicPr>
        <p:blipFill rotWithShape="1">
          <a:blip r:embed="rId4"/>
          <a:srcRect l="16783" t="2579" r="62739" b="73178"/>
          <a:stretch/>
        </p:blipFill>
        <p:spPr>
          <a:xfrm>
            <a:off x="4603352" y="3556289"/>
            <a:ext cx="499327" cy="591126"/>
          </a:xfrm>
          <a:prstGeom prst="rect">
            <a:avLst/>
          </a:prstGeom>
        </p:spPr>
      </p:pic>
      <p:pic>
        <p:nvPicPr>
          <p:cNvPr id="24" name="Рисунок 23">
            <a:extLst>
              <a:ext uri="{FF2B5EF4-FFF2-40B4-BE49-F238E27FC236}">
                <a16:creationId xmlns="" xmlns:a16="http://schemas.microsoft.com/office/drawing/2014/main" id="{6731B2C2-CB15-4966-A814-940ADA6296F2}"/>
              </a:ext>
            </a:extLst>
          </p:cNvPr>
          <p:cNvPicPr>
            <a:picLocks noChangeAspect="1"/>
          </p:cNvPicPr>
          <p:nvPr/>
        </p:nvPicPr>
        <p:blipFill rotWithShape="1">
          <a:blip r:embed="rId4"/>
          <a:srcRect l="37108" t="4140" r="38435" b="69710"/>
          <a:stretch/>
        </p:blipFill>
        <p:spPr>
          <a:xfrm>
            <a:off x="4554670" y="4507514"/>
            <a:ext cx="596337" cy="637616"/>
          </a:xfrm>
          <a:prstGeom prst="rect">
            <a:avLst/>
          </a:prstGeom>
        </p:spPr>
      </p:pic>
      <p:pic>
        <p:nvPicPr>
          <p:cNvPr id="25" name="Рисунок 24">
            <a:extLst>
              <a:ext uri="{FF2B5EF4-FFF2-40B4-BE49-F238E27FC236}">
                <a16:creationId xmlns="" xmlns:a16="http://schemas.microsoft.com/office/drawing/2014/main" id="{270BFA71-4447-4181-992E-0D607D3D0F45}"/>
              </a:ext>
            </a:extLst>
          </p:cNvPr>
          <p:cNvPicPr>
            <a:picLocks noChangeAspect="1"/>
          </p:cNvPicPr>
          <p:nvPr/>
        </p:nvPicPr>
        <p:blipFill rotWithShape="1">
          <a:blip r:embed="rId4"/>
          <a:srcRect l="61351" t="4897" r="14192" b="68953"/>
          <a:stretch/>
        </p:blipFill>
        <p:spPr>
          <a:xfrm>
            <a:off x="4493567" y="5208613"/>
            <a:ext cx="718541" cy="768279"/>
          </a:xfrm>
          <a:prstGeom prst="rect">
            <a:avLst/>
          </a:prstGeom>
        </p:spPr>
      </p:pic>
      <p:pic>
        <p:nvPicPr>
          <p:cNvPr id="27" name="Рисунок 26">
            <a:extLst>
              <a:ext uri="{FF2B5EF4-FFF2-40B4-BE49-F238E27FC236}">
                <a16:creationId xmlns="" xmlns:a16="http://schemas.microsoft.com/office/drawing/2014/main" id="{24833E39-62F3-4322-A12F-A099193F1E73}"/>
              </a:ext>
            </a:extLst>
          </p:cNvPr>
          <p:cNvPicPr>
            <a:picLocks noChangeAspect="1"/>
          </p:cNvPicPr>
          <p:nvPr/>
        </p:nvPicPr>
        <p:blipFill rotWithShape="1">
          <a:blip r:embed="rId4"/>
          <a:srcRect l="13706" t="27100" r="61837" b="46750"/>
          <a:stretch/>
        </p:blipFill>
        <p:spPr>
          <a:xfrm>
            <a:off x="4457829" y="5921324"/>
            <a:ext cx="632270" cy="676036"/>
          </a:xfrm>
          <a:prstGeom prst="rect">
            <a:avLst/>
          </a:prstGeom>
        </p:spPr>
      </p:pic>
      <p:sp>
        <p:nvSpPr>
          <p:cNvPr id="17" name="TextBox 16">
            <a:extLst>
              <a:ext uri="{FF2B5EF4-FFF2-40B4-BE49-F238E27FC236}">
                <a16:creationId xmlns="" xmlns:a16="http://schemas.microsoft.com/office/drawing/2014/main" id="{D5F27F48-CE2D-4ABD-9433-8E04E9CF5B52}"/>
              </a:ext>
            </a:extLst>
          </p:cNvPr>
          <p:cNvSpPr txBox="1"/>
          <p:nvPr/>
        </p:nvSpPr>
        <p:spPr>
          <a:xfrm>
            <a:off x="5102679" y="4511417"/>
            <a:ext cx="6845357" cy="641971"/>
          </a:xfrm>
          <a:prstGeom prst="rect">
            <a:avLst/>
          </a:prstGeom>
          <a:noFill/>
        </p:spPr>
        <p:txBody>
          <a:bodyPr wrap="square">
            <a:spAutoFit/>
          </a:bodyPr>
          <a:lstStyle/>
          <a:p>
            <a:pPr algn="just">
              <a:lnSpc>
                <a:spcPct val="115000"/>
              </a:lnSpc>
              <a:spcAft>
                <a:spcPts val="10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You just need to choose which of the packages is preferable for you and you can work!</a:t>
            </a:r>
          </a:p>
        </p:txBody>
      </p:sp>
      <p:sp>
        <p:nvSpPr>
          <p:cNvPr id="20" name="TextBox 19">
            <a:extLst>
              <a:ext uri="{FF2B5EF4-FFF2-40B4-BE49-F238E27FC236}">
                <a16:creationId xmlns="" xmlns:a16="http://schemas.microsoft.com/office/drawing/2014/main" id="{4D0E752F-AB1F-419B-90A0-E9E9F2F9A320}"/>
              </a:ext>
            </a:extLst>
          </p:cNvPr>
          <p:cNvSpPr txBox="1"/>
          <p:nvPr/>
        </p:nvSpPr>
        <p:spPr>
          <a:xfrm>
            <a:off x="5083527" y="6051982"/>
            <a:ext cx="6720300" cy="584775"/>
          </a:xfrm>
          <a:prstGeom prst="rect">
            <a:avLst/>
          </a:prstGeom>
          <a:noFill/>
        </p:spPr>
        <p:txBody>
          <a:bodyPr wrap="square">
            <a:spAutoFit/>
          </a:bodyPr>
          <a:lstStyle/>
          <a:p>
            <a:pPr algn="just"/>
            <a:r>
              <a:rPr lang="en-US" sz="1600" dirty="0">
                <a:effectLst/>
                <a:latin typeface="Calibri" panose="020F0502020204030204" pitchFamily="34" charset="0"/>
                <a:ea typeface="Calibri" panose="020F0502020204030204" pitchFamily="34" charset="0"/>
                <a:cs typeface="Times New Roman" panose="02020603050405020304" pitchFamily="18" charset="0"/>
              </a:rPr>
              <a:t>The rights to the region are closed when signing the contract and paying the primary payment. You work without competition in your region.</a:t>
            </a:r>
            <a:endParaRPr lang="en-US" sz="1600" dirty="0"/>
          </a:p>
        </p:txBody>
      </p:sp>
    </p:spTree>
    <p:extLst>
      <p:ext uri="{BB962C8B-B14F-4D97-AF65-F5344CB8AC3E}">
        <p14:creationId xmlns="" xmlns:p14="http://schemas.microsoft.com/office/powerpoint/2010/main" val="1942105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 xmlns:a16="http://schemas.microsoft.com/office/drawing/2014/main" id="{F5F4BB56-DDAF-408B-9FE9-D7490EB7EFE2}"/>
              </a:ext>
            </a:extLst>
          </p:cNvPr>
          <p:cNvPicPr>
            <a:picLocks noChangeAspect="1"/>
          </p:cNvPicPr>
          <p:nvPr/>
        </p:nvPicPr>
        <p:blipFill>
          <a:blip r:embed="rId3"/>
          <a:srcRect l="14309" r="14309"/>
          <a:stretch/>
        </p:blipFill>
        <p:spPr>
          <a:xfrm>
            <a:off x="-51323" y="2334427"/>
            <a:ext cx="4570720" cy="4275482"/>
          </a:xfrm>
          <a:prstGeom prst="rect">
            <a:avLst/>
          </a:prstGeom>
          <a:ln>
            <a:noFill/>
          </a:ln>
          <a:effectLst>
            <a:softEdge rad="112500"/>
          </a:effectLst>
        </p:spPr>
      </p:pic>
      <p:sp>
        <p:nvSpPr>
          <p:cNvPr id="4" name="Заголовок 3"/>
          <p:cNvSpPr>
            <a:spLocks noGrp="1"/>
          </p:cNvSpPr>
          <p:nvPr>
            <p:ph type="title"/>
          </p:nvPr>
        </p:nvSpPr>
        <p:spPr>
          <a:xfrm>
            <a:off x="13351" y="609635"/>
            <a:ext cx="4441372" cy="1722419"/>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ormAutofit/>
          </a:bodyPr>
          <a:lstStyle/>
          <a:p>
            <a:pPr algn="ctr" rtl="0"/>
            <a:r>
              <a:rPr lang="ru-RU" sz="4050" b="1" dirty="0">
                <a:effectLst>
                  <a:glow rad="139700">
                    <a:schemeClr val="accent3">
                      <a:satMod val="175000"/>
                      <a:alpha val="40000"/>
                    </a:schemeClr>
                  </a:glow>
                  <a:outerShdw blurRad="38100" dist="38100" dir="2700000" algn="tl">
                    <a:srgbClr val="000000">
                      <a:alpha val="43137"/>
                    </a:srgbClr>
                  </a:outerShdw>
                </a:effectLst>
              </a:rPr>
              <a:t> </a:t>
            </a:r>
            <a:r>
              <a:rPr lang="en-US" sz="4050" b="1" dirty="0">
                <a:effectLst>
                  <a:glow rad="63500">
                    <a:schemeClr val="accent5">
                      <a:satMod val="175000"/>
                      <a:alpha val="40000"/>
                    </a:schemeClr>
                  </a:glow>
                  <a:outerShdw blurRad="38100" dist="38100" dir="2700000" algn="tl">
                    <a:srgbClr val="000000">
                      <a:alpha val="43137"/>
                    </a:srgbClr>
                  </a:outerShdw>
                </a:effectLst>
              </a:rPr>
              <a:t>Scheme of work</a:t>
            </a:r>
            <a:endParaRPr lang="ru-RU" sz="4050" b="1" dirty="0">
              <a:effectLst>
                <a:glow rad="63500">
                  <a:schemeClr val="accent5">
                    <a:satMod val="175000"/>
                    <a:alpha val="40000"/>
                  </a:schemeClr>
                </a:glow>
                <a:outerShdw blurRad="38100" dist="38100" dir="2700000" algn="tl">
                  <a:srgbClr val="000000">
                    <a:alpha val="43137"/>
                  </a:srgbClr>
                </a:outerShdw>
              </a:effectLst>
            </a:endParaRPr>
          </a:p>
        </p:txBody>
      </p:sp>
      <p:sp>
        <p:nvSpPr>
          <p:cNvPr id="19" name="Полилиния: фигура 18">
            <a:extLst>
              <a:ext uri="{FF2B5EF4-FFF2-40B4-BE49-F238E27FC236}">
                <a16:creationId xmlns="" xmlns:a16="http://schemas.microsoft.com/office/drawing/2014/main" id="{D10156BB-1846-4876-922E-BDE400E42387}"/>
              </a:ext>
            </a:extLst>
          </p:cNvPr>
          <p:cNvSpPr/>
          <p:nvPr/>
        </p:nvSpPr>
        <p:spPr>
          <a:xfrm>
            <a:off x="9032206" y="718768"/>
            <a:ext cx="2786012" cy="2167235"/>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ctr">
              <a:lnSpc>
                <a:spcPct val="115000"/>
              </a:lnSpc>
              <a:spcAft>
                <a:spcPts val="1000"/>
              </a:spcAft>
            </a:pPr>
            <a:r>
              <a:rPr lang="en-US" sz="1400" i="1" dirty="0">
                <a:effectLst>
                  <a:outerShdw blurRad="38100" dist="38100" dir="2700000" algn="tl">
                    <a:srgbClr val="000000">
                      <a:alpha val="43137"/>
                    </a:srgbClr>
                  </a:outerShdw>
                </a:effectLst>
                <a:latin typeface="Comic Sans MS" panose="030F0702030302020204" pitchFamily="66" charset="0"/>
                <a:cs typeface="Times New Roman" panose="02020603050405020304" pitchFamily="18" charset="0"/>
              </a:rPr>
              <a:t>You process the received orders. You call customers to get additional information about the order, as well as for the opportunity to increase the cost of the order by offering related products to the customer.</a:t>
            </a:r>
          </a:p>
        </p:txBody>
      </p:sp>
      <p:pic>
        <p:nvPicPr>
          <p:cNvPr id="6" name="Рисунок 5">
            <a:extLst>
              <a:ext uri="{FF2B5EF4-FFF2-40B4-BE49-F238E27FC236}">
                <a16:creationId xmlns="" xmlns:a16="http://schemas.microsoft.com/office/drawing/2014/main" id="{7B45F08A-1280-4BC6-AF5A-294AB086F3E3}"/>
              </a:ext>
            </a:extLst>
          </p:cNvPr>
          <p:cNvPicPr>
            <a:picLocks noChangeAspect="1"/>
          </p:cNvPicPr>
          <p:nvPr/>
        </p:nvPicPr>
        <p:blipFill rotWithShape="1">
          <a:blip r:embed="rId4"/>
          <a:srcRect l="16783" t="2579" r="62739" b="73178"/>
          <a:stretch/>
        </p:blipFill>
        <p:spPr>
          <a:xfrm>
            <a:off x="7287871" y="365984"/>
            <a:ext cx="665559" cy="787919"/>
          </a:xfrm>
          <a:prstGeom prst="rect">
            <a:avLst/>
          </a:prstGeom>
          <a:effectLst>
            <a:glow rad="63500">
              <a:schemeClr val="accent2">
                <a:satMod val="175000"/>
                <a:alpha val="40000"/>
              </a:schemeClr>
            </a:glow>
          </a:effectLst>
        </p:spPr>
      </p:pic>
      <p:sp>
        <p:nvSpPr>
          <p:cNvPr id="54" name="Полилиния: фигура 53">
            <a:extLst>
              <a:ext uri="{FF2B5EF4-FFF2-40B4-BE49-F238E27FC236}">
                <a16:creationId xmlns="" xmlns:a16="http://schemas.microsoft.com/office/drawing/2014/main" id="{35127E98-D858-4185-9D14-D29497904D39}"/>
              </a:ext>
            </a:extLst>
          </p:cNvPr>
          <p:cNvSpPr/>
          <p:nvPr/>
        </p:nvSpPr>
        <p:spPr>
          <a:xfrm>
            <a:off x="4556616" y="694168"/>
            <a:ext cx="2962142" cy="1245429"/>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ctr">
              <a:lnSpc>
                <a:spcPct val="115000"/>
              </a:lnSpc>
              <a:spcAft>
                <a:spcPts val="1000"/>
              </a:spcAft>
            </a:pPr>
            <a:r>
              <a:rPr lang="en-US" sz="1400" i="1" dirty="0">
                <a:effectLst>
                  <a:outerShdw blurRad="38100" dist="38100" dir="2700000" algn="tl">
                    <a:srgbClr val="000000">
                      <a:alpha val="43137"/>
                    </a:srgbClr>
                  </a:outerShdw>
                </a:effectLst>
                <a:latin typeface="Comic Sans MS" panose="030F0702030302020204" pitchFamily="66" charset="0"/>
                <a:cs typeface="Times New Roman" panose="02020603050405020304" pitchFamily="18" charset="0"/>
              </a:rPr>
              <a:t>On your work mail you receive orders from clients made on your website or on Facebook.</a:t>
            </a:r>
            <a:endParaRPr lang="en-US" sz="1200" i="1" dirty="0">
              <a:effectLst>
                <a:outerShdw blurRad="38100" dist="38100" dir="2700000" algn="tl">
                  <a:srgbClr val="000000">
                    <a:alpha val="43137"/>
                  </a:srgbClr>
                </a:outerShdw>
              </a:effectLst>
              <a:latin typeface="Comic Sans MS" panose="030F0702030302020204" pitchFamily="66" charset="0"/>
              <a:cs typeface="Times New Roman" panose="02020603050405020304" pitchFamily="18" charset="0"/>
            </a:endParaRPr>
          </a:p>
        </p:txBody>
      </p:sp>
      <p:sp>
        <p:nvSpPr>
          <p:cNvPr id="22" name="Полилиния: фигура 21">
            <a:extLst>
              <a:ext uri="{FF2B5EF4-FFF2-40B4-BE49-F238E27FC236}">
                <a16:creationId xmlns="" xmlns:a16="http://schemas.microsoft.com/office/drawing/2014/main" id="{B173E7AC-29C7-4649-83CE-464F17DE480A}"/>
              </a:ext>
            </a:extLst>
          </p:cNvPr>
          <p:cNvSpPr/>
          <p:nvPr/>
        </p:nvSpPr>
        <p:spPr>
          <a:xfrm>
            <a:off x="4856828" y="2161422"/>
            <a:ext cx="2704250" cy="1196835"/>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ctr">
              <a:lnSpc>
                <a:spcPct val="115000"/>
              </a:lnSpc>
              <a:spcAft>
                <a:spcPts val="1000"/>
              </a:spcAft>
            </a:pPr>
            <a:r>
              <a:rPr lang="en-US" sz="1400" i="1" dirty="0">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You collect, execute and prepare for shipment all received orders for the day.</a:t>
            </a:r>
          </a:p>
        </p:txBody>
      </p:sp>
      <p:pic>
        <p:nvPicPr>
          <p:cNvPr id="24" name="Рисунок 23">
            <a:extLst>
              <a:ext uri="{FF2B5EF4-FFF2-40B4-BE49-F238E27FC236}">
                <a16:creationId xmlns="" xmlns:a16="http://schemas.microsoft.com/office/drawing/2014/main" id="{6731B2C2-CB15-4966-A814-940ADA6296F2}"/>
              </a:ext>
            </a:extLst>
          </p:cNvPr>
          <p:cNvPicPr>
            <a:picLocks noChangeAspect="1"/>
          </p:cNvPicPr>
          <p:nvPr/>
        </p:nvPicPr>
        <p:blipFill rotWithShape="1">
          <a:blip r:embed="rId4"/>
          <a:srcRect l="37108" t="4140" r="38435" b="69710"/>
          <a:stretch/>
        </p:blipFill>
        <p:spPr>
          <a:xfrm>
            <a:off x="8394886" y="1129980"/>
            <a:ext cx="725630" cy="775859"/>
          </a:xfrm>
          <a:prstGeom prst="rect">
            <a:avLst/>
          </a:prstGeom>
          <a:effectLst>
            <a:glow rad="63500">
              <a:schemeClr val="accent2">
                <a:satMod val="175000"/>
                <a:alpha val="40000"/>
              </a:schemeClr>
            </a:glow>
          </a:effectLst>
        </p:spPr>
      </p:pic>
      <p:pic>
        <p:nvPicPr>
          <p:cNvPr id="25" name="Рисунок 24">
            <a:extLst>
              <a:ext uri="{FF2B5EF4-FFF2-40B4-BE49-F238E27FC236}">
                <a16:creationId xmlns="" xmlns:a16="http://schemas.microsoft.com/office/drawing/2014/main" id="{270BFA71-4447-4181-992E-0D607D3D0F45}"/>
              </a:ext>
            </a:extLst>
          </p:cNvPr>
          <p:cNvPicPr>
            <a:picLocks noChangeAspect="1"/>
          </p:cNvPicPr>
          <p:nvPr/>
        </p:nvPicPr>
        <p:blipFill rotWithShape="1">
          <a:blip r:embed="rId4"/>
          <a:srcRect l="61351" t="4897" r="14192" b="68953"/>
          <a:stretch/>
        </p:blipFill>
        <p:spPr>
          <a:xfrm>
            <a:off x="7310712" y="1896096"/>
            <a:ext cx="891174" cy="952861"/>
          </a:xfrm>
          <a:prstGeom prst="rect">
            <a:avLst/>
          </a:prstGeom>
          <a:effectLst>
            <a:glow rad="63500">
              <a:schemeClr val="accent2">
                <a:satMod val="175000"/>
                <a:alpha val="40000"/>
              </a:schemeClr>
            </a:glow>
          </a:effectLst>
        </p:spPr>
      </p:pic>
      <p:sp>
        <p:nvSpPr>
          <p:cNvPr id="26" name="Полилиния: фигура 25">
            <a:extLst>
              <a:ext uri="{FF2B5EF4-FFF2-40B4-BE49-F238E27FC236}">
                <a16:creationId xmlns="" xmlns:a16="http://schemas.microsoft.com/office/drawing/2014/main" id="{F18B45B9-003A-471F-A7D4-698D7AAEB3B8}"/>
              </a:ext>
            </a:extLst>
          </p:cNvPr>
          <p:cNvSpPr/>
          <p:nvPr/>
        </p:nvSpPr>
        <p:spPr>
          <a:xfrm>
            <a:off x="9825841" y="4042194"/>
            <a:ext cx="2340798" cy="1601479"/>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ctr">
              <a:lnSpc>
                <a:spcPct val="115000"/>
              </a:lnSpc>
              <a:spcAft>
                <a:spcPts val="1000"/>
              </a:spcAft>
            </a:pPr>
            <a:r>
              <a:rPr lang="en-US" sz="1400" i="1" dirty="0">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The client receives his goods, pays for the delivery of the goods and the goods themselves at the courier service office.</a:t>
            </a:r>
            <a:endParaRPr lang="en-US" sz="1200" i="1" dirty="0">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endParaRPr>
          </a:p>
        </p:txBody>
      </p:sp>
      <p:pic>
        <p:nvPicPr>
          <p:cNvPr id="27" name="Рисунок 26">
            <a:extLst>
              <a:ext uri="{FF2B5EF4-FFF2-40B4-BE49-F238E27FC236}">
                <a16:creationId xmlns="" xmlns:a16="http://schemas.microsoft.com/office/drawing/2014/main" id="{24833E39-62F3-4322-A12F-A099193F1E73}"/>
              </a:ext>
            </a:extLst>
          </p:cNvPr>
          <p:cNvPicPr>
            <a:picLocks noChangeAspect="1"/>
          </p:cNvPicPr>
          <p:nvPr/>
        </p:nvPicPr>
        <p:blipFill rotWithShape="1">
          <a:blip r:embed="rId4"/>
          <a:srcRect l="13706" t="27099" r="62249" b="51808"/>
          <a:stretch/>
        </p:blipFill>
        <p:spPr>
          <a:xfrm>
            <a:off x="8270099" y="2812578"/>
            <a:ext cx="822975" cy="721930"/>
          </a:xfrm>
          <a:prstGeom prst="rect">
            <a:avLst/>
          </a:prstGeom>
          <a:effectLst>
            <a:glow rad="63500">
              <a:schemeClr val="accent2">
                <a:satMod val="175000"/>
                <a:alpha val="40000"/>
              </a:schemeClr>
            </a:glow>
          </a:effectLst>
        </p:spPr>
      </p:pic>
      <p:pic>
        <p:nvPicPr>
          <p:cNvPr id="7" name="Рисунок 6">
            <a:extLst>
              <a:ext uri="{FF2B5EF4-FFF2-40B4-BE49-F238E27FC236}">
                <a16:creationId xmlns="" xmlns:a16="http://schemas.microsoft.com/office/drawing/2014/main" id="{2595E121-0AD8-41D9-88FC-20EB3986E268}"/>
              </a:ext>
            </a:extLst>
          </p:cNvPr>
          <p:cNvPicPr>
            <a:picLocks noChangeAspect="1"/>
          </p:cNvPicPr>
          <p:nvPr/>
        </p:nvPicPr>
        <p:blipFill>
          <a:blip r:embed="rId5"/>
          <a:stretch>
            <a:fillRect/>
          </a:stretch>
        </p:blipFill>
        <p:spPr>
          <a:xfrm rot="6293986">
            <a:off x="9013131" y="3278192"/>
            <a:ext cx="565482" cy="682384"/>
          </a:xfrm>
          <a:prstGeom prst="rect">
            <a:avLst/>
          </a:prstGeom>
          <a:effectLst>
            <a:glow rad="63500">
              <a:schemeClr val="accent4">
                <a:satMod val="175000"/>
                <a:alpha val="40000"/>
              </a:schemeClr>
            </a:glow>
          </a:effectLst>
        </p:spPr>
      </p:pic>
      <p:pic>
        <p:nvPicPr>
          <p:cNvPr id="16" name="Рисунок 15">
            <a:extLst>
              <a:ext uri="{FF2B5EF4-FFF2-40B4-BE49-F238E27FC236}">
                <a16:creationId xmlns="" xmlns:a16="http://schemas.microsoft.com/office/drawing/2014/main" id="{0E6E8620-156A-40D3-9C40-FC24DBE7BD80}"/>
              </a:ext>
            </a:extLst>
          </p:cNvPr>
          <p:cNvPicPr>
            <a:picLocks noChangeAspect="1"/>
          </p:cNvPicPr>
          <p:nvPr/>
        </p:nvPicPr>
        <p:blipFill>
          <a:blip r:embed="rId5"/>
          <a:stretch>
            <a:fillRect/>
          </a:stretch>
        </p:blipFill>
        <p:spPr>
          <a:xfrm rot="4923648">
            <a:off x="7833845" y="636334"/>
            <a:ext cx="745890" cy="900088"/>
          </a:xfrm>
          <a:prstGeom prst="rect">
            <a:avLst/>
          </a:prstGeom>
          <a:effectLst>
            <a:glow rad="63500">
              <a:schemeClr val="accent4">
                <a:satMod val="175000"/>
                <a:alpha val="40000"/>
              </a:schemeClr>
            </a:glow>
          </a:effectLst>
        </p:spPr>
      </p:pic>
      <p:pic>
        <p:nvPicPr>
          <p:cNvPr id="17" name="Рисунок 16">
            <a:extLst>
              <a:ext uri="{FF2B5EF4-FFF2-40B4-BE49-F238E27FC236}">
                <a16:creationId xmlns="" xmlns:a16="http://schemas.microsoft.com/office/drawing/2014/main" id="{7B6CD65F-6FD2-4955-94B2-65ABE9D407D5}"/>
              </a:ext>
            </a:extLst>
          </p:cNvPr>
          <p:cNvPicPr>
            <a:picLocks noChangeAspect="1"/>
          </p:cNvPicPr>
          <p:nvPr/>
        </p:nvPicPr>
        <p:blipFill>
          <a:blip r:embed="rId5"/>
          <a:stretch>
            <a:fillRect/>
          </a:stretch>
        </p:blipFill>
        <p:spPr>
          <a:xfrm rot="5774642">
            <a:off x="7911219" y="2281731"/>
            <a:ext cx="738011" cy="890580"/>
          </a:xfrm>
          <a:prstGeom prst="rect">
            <a:avLst/>
          </a:prstGeom>
          <a:effectLst>
            <a:glow rad="63500">
              <a:schemeClr val="accent4">
                <a:satMod val="175000"/>
                <a:alpha val="40000"/>
              </a:schemeClr>
            </a:glow>
          </a:effectLst>
        </p:spPr>
      </p:pic>
      <p:pic>
        <p:nvPicPr>
          <p:cNvPr id="18" name="Рисунок 17">
            <a:extLst>
              <a:ext uri="{FF2B5EF4-FFF2-40B4-BE49-F238E27FC236}">
                <a16:creationId xmlns="" xmlns:a16="http://schemas.microsoft.com/office/drawing/2014/main" id="{7C34CB37-B4E9-49C5-B9F3-68CD75895DD6}"/>
              </a:ext>
            </a:extLst>
          </p:cNvPr>
          <p:cNvPicPr>
            <a:picLocks noChangeAspect="1"/>
          </p:cNvPicPr>
          <p:nvPr/>
        </p:nvPicPr>
        <p:blipFill>
          <a:blip r:embed="rId5"/>
          <a:stretch>
            <a:fillRect/>
          </a:stretch>
        </p:blipFill>
        <p:spPr>
          <a:xfrm rot="15681990" flipH="1">
            <a:off x="7896756" y="1423686"/>
            <a:ext cx="789647" cy="952892"/>
          </a:xfrm>
          <a:prstGeom prst="rect">
            <a:avLst/>
          </a:prstGeom>
          <a:effectLst>
            <a:glow rad="63500">
              <a:schemeClr val="accent4">
                <a:satMod val="175000"/>
                <a:alpha val="40000"/>
              </a:schemeClr>
            </a:glow>
          </a:effectLst>
        </p:spPr>
      </p:pic>
      <p:sp>
        <p:nvSpPr>
          <p:cNvPr id="20" name="Полилиния: фигура 19">
            <a:extLst>
              <a:ext uri="{FF2B5EF4-FFF2-40B4-BE49-F238E27FC236}">
                <a16:creationId xmlns="" xmlns:a16="http://schemas.microsoft.com/office/drawing/2014/main" id="{D1298F85-6D02-4E76-942F-BE66A2C5D2CB}"/>
              </a:ext>
            </a:extLst>
          </p:cNvPr>
          <p:cNvSpPr/>
          <p:nvPr/>
        </p:nvSpPr>
        <p:spPr>
          <a:xfrm>
            <a:off x="5651369" y="3466724"/>
            <a:ext cx="3229091" cy="1311295"/>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ctr">
              <a:lnSpc>
                <a:spcPct val="115000"/>
              </a:lnSpc>
              <a:spcAft>
                <a:spcPts val="1000"/>
              </a:spcAft>
            </a:pPr>
            <a:r>
              <a:rPr lang="en-US" sz="1400" i="1" dirty="0">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On the same day, you send all prepared customer orders by courier service (for example, FAN COURIER, etc.)</a:t>
            </a:r>
          </a:p>
        </p:txBody>
      </p:sp>
      <p:pic>
        <p:nvPicPr>
          <p:cNvPr id="21" name="Рисунок 20">
            <a:extLst>
              <a:ext uri="{FF2B5EF4-FFF2-40B4-BE49-F238E27FC236}">
                <a16:creationId xmlns="" xmlns:a16="http://schemas.microsoft.com/office/drawing/2014/main" id="{DF79CDB1-EE22-47BC-99F7-BB7CFD9C0CD4}"/>
              </a:ext>
            </a:extLst>
          </p:cNvPr>
          <p:cNvPicPr>
            <a:picLocks noChangeAspect="1"/>
          </p:cNvPicPr>
          <p:nvPr/>
        </p:nvPicPr>
        <p:blipFill rotWithShape="1">
          <a:blip r:embed="rId6"/>
          <a:srcRect l="38215" t="27322" r="40489" b="51686"/>
          <a:stretch/>
        </p:blipFill>
        <p:spPr>
          <a:xfrm>
            <a:off x="9139474" y="3657074"/>
            <a:ext cx="811724" cy="800145"/>
          </a:xfrm>
          <a:prstGeom prst="rect">
            <a:avLst/>
          </a:prstGeom>
          <a:effectLst>
            <a:glow rad="63500">
              <a:schemeClr val="accent2">
                <a:satMod val="175000"/>
                <a:alpha val="40000"/>
              </a:schemeClr>
            </a:glow>
          </a:effectLst>
        </p:spPr>
      </p:pic>
      <p:pic>
        <p:nvPicPr>
          <p:cNvPr id="28" name="Рисунок 27">
            <a:extLst>
              <a:ext uri="{FF2B5EF4-FFF2-40B4-BE49-F238E27FC236}">
                <a16:creationId xmlns="" xmlns:a16="http://schemas.microsoft.com/office/drawing/2014/main" id="{4FA5473D-C8EE-47C1-A600-A405B740BE1D}"/>
              </a:ext>
            </a:extLst>
          </p:cNvPr>
          <p:cNvPicPr>
            <a:picLocks noChangeAspect="1"/>
          </p:cNvPicPr>
          <p:nvPr/>
        </p:nvPicPr>
        <p:blipFill>
          <a:blip r:embed="rId5"/>
          <a:stretch>
            <a:fillRect/>
          </a:stretch>
        </p:blipFill>
        <p:spPr>
          <a:xfrm rot="11593340">
            <a:off x="9043253" y="4313988"/>
            <a:ext cx="649635" cy="783934"/>
          </a:xfrm>
          <a:prstGeom prst="rect">
            <a:avLst/>
          </a:prstGeom>
          <a:effectLst>
            <a:glow rad="63500">
              <a:schemeClr val="accent4">
                <a:satMod val="175000"/>
                <a:alpha val="40000"/>
              </a:schemeClr>
            </a:glow>
          </a:effectLst>
        </p:spPr>
      </p:pic>
      <p:pic>
        <p:nvPicPr>
          <p:cNvPr id="29" name="Рисунок 28">
            <a:extLst>
              <a:ext uri="{FF2B5EF4-FFF2-40B4-BE49-F238E27FC236}">
                <a16:creationId xmlns="" xmlns:a16="http://schemas.microsoft.com/office/drawing/2014/main" id="{71F91EC6-8272-4175-9FDE-29B403C3907B}"/>
              </a:ext>
            </a:extLst>
          </p:cNvPr>
          <p:cNvPicPr>
            <a:picLocks noChangeAspect="1"/>
          </p:cNvPicPr>
          <p:nvPr/>
        </p:nvPicPr>
        <p:blipFill rotWithShape="1">
          <a:blip r:embed="rId4"/>
          <a:srcRect l="61438" t="25428" r="14105" b="48422"/>
          <a:stretch/>
        </p:blipFill>
        <p:spPr>
          <a:xfrm rot="1369891">
            <a:off x="8467222" y="4611316"/>
            <a:ext cx="873832" cy="934319"/>
          </a:xfrm>
          <a:prstGeom prst="rect">
            <a:avLst/>
          </a:prstGeom>
          <a:effectLst>
            <a:glow rad="63500">
              <a:schemeClr val="accent2">
                <a:satMod val="175000"/>
                <a:alpha val="40000"/>
              </a:schemeClr>
            </a:glow>
          </a:effectLst>
        </p:spPr>
      </p:pic>
      <p:sp>
        <p:nvSpPr>
          <p:cNvPr id="30" name="Полилиния: фигура 29">
            <a:extLst>
              <a:ext uri="{FF2B5EF4-FFF2-40B4-BE49-F238E27FC236}">
                <a16:creationId xmlns="" xmlns:a16="http://schemas.microsoft.com/office/drawing/2014/main" id="{B9CBF18A-E4F8-401E-8F3C-A3A0DD4E7FD2}"/>
              </a:ext>
            </a:extLst>
          </p:cNvPr>
          <p:cNvSpPr/>
          <p:nvPr/>
        </p:nvSpPr>
        <p:spPr>
          <a:xfrm>
            <a:off x="4814432" y="5432164"/>
            <a:ext cx="3970084" cy="1205319"/>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ctr">
              <a:lnSpc>
                <a:spcPct val="115000"/>
              </a:lnSpc>
              <a:spcAft>
                <a:spcPts val="1000"/>
              </a:spcAft>
            </a:pPr>
            <a:r>
              <a:rPr lang="en-US" sz="1400" i="1" dirty="0">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You receive money for the goods to your bank account, since the goods are paid by cash on delivery, or you can receive cash at the courier service office.</a:t>
            </a:r>
            <a:endParaRPr lang="en-US" sz="1100" i="1" dirty="0">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endParaRPr>
          </a:p>
        </p:txBody>
      </p:sp>
      <p:pic>
        <p:nvPicPr>
          <p:cNvPr id="9" name="Рисунок 8">
            <a:extLst>
              <a:ext uri="{FF2B5EF4-FFF2-40B4-BE49-F238E27FC236}">
                <a16:creationId xmlns="" xmlns:a16="http://schemas.microsoft.com/office/drawing/2014/main" id="{633F61CF-AFA2-4185-983D-496B14F83BBD}"/>
              </a:ext>
            </a:extLst>
          </p:cNvPr>
          <p:cNvPicPr>
            <a:picLocks noChangeAspect="1"/>
          </p:cNvPicPr>
          <p:nvPr/>
        </p:nvPicPr>
        <p:blipFill rotWithShape="1">
          <a:blip r:embed="rId7"/>
          <a:srcRect l="76610" t="50000" r="2265" b="34043"/>
          <a:stretch/>
        </p:blipFill>
        <p:spPr>
          <a:xfrm>
            <a:off x="4923820" y="3541902"/>
            <a:ext cx="837073" cy="676036"/>
          </a:xfrm>
          <a:prstGeom prst="rect">
            <a:avLst/>
          </a:prstGeom>
        </p:spPr>
      </p:pic>
      <p:pic>
        <p:nvPicPr>
          <p:cNvPr id="32" name="Рисунок 31">
            <a:extLst>
              <a:ext uri="{FF2B5EF4-FFF2-40B4-BE49-F238E27FC236}">
                <a16:creationId xmlns="" xmlns:a16="http://schemas.microsoft.com/office/drawing/2014/main" id="{0D64AC2F-6242-4D24-994C-7E9FBD64330D}"/>
              </a:ext>
            </a:extLst>
          </p:cNvPr>
          <p:cNvPicPr>
            <a:picLocks noChangeAspect="1"/>
          </p:cNvPicPr>
          <p:nvPr/>
        </p:nvPicPr>
        <p:blipFill rotWithShape="1">
          <a:blip r:embed="rId7"/>
          <a:srcRect l="81243" t="75289" r="-2368" b="8754"/>
          <a:stretch/>
        </p:blipFill>
        <p:spPr>
          <a:xfrm rot="747349">
            <a:off x="8816182" y="574040"/>
            <a:ext cx="581980" cy="470018"/>
          </a:xfrm>
          <a:prstGeom prst="rect">
            <a:avLst/>
          </a:prstGeom>
        </p:spPr>
      </p:pic>
      <p:pic>
        <p:nvPicPr>
          <p:cNvPr id="33" name="Рисунок 32">
            <a:extLst>
              <a:ext uri="{FF2B5EF4-FFF2-40B4-BE49-F238E27FC236}">
                <a16:creationId xmlns="" xmlns:a16="http://schemas.microsoft.com/office/drawing/2014/main" id="{E97E89D4-0E31-4AB1-9782-06B4C1344525}"/>
              </a:ext>
            </a:extLst>
          </p:cNvPr>
          <p:cNvPicPr>
            <a:picLocks noChangeAspect="1"/>
          </p:cNvPicPr>
          <p:nvPr/>
        </p:nvPicPr>
        <p:blipFill rotWithShape="1">
          <a:blip r:embed="rId7"/>
          <a:srcRect l="62304" t="79299" r="16571" b="4744"/>
          <a:stretch/>
        </p:blipFill>
        <p:spPr>
          <a:xfrm rot="20474399">
            <a:off x="4455795" y="662385"/>
            <a:ext cx="507874" cy="410169"/>
          </a:xfrm>
          <a:prstGeom prst="rect">
            <a:avLst/>
          </a:prstGeom>
        </p:spPr>
      </p:pic>
      <p:pic>
        <p:nvPicPr>
          <p:cNvPr id="34" name="Рисунок 33">
            <a:extLst>
              <a:ext uri="{FF2B5EF4-FFF2-40B4-BE49-F238E27FC236}">
                <a16:creationId xmlns="" xmlns:a16="http://schemas.microsoft.com/office/drawing/2014/main" id="{D5347C04-6054-4B17-B40C-2BDCB6017575}"/>
              </a:ext>
            </a:extLst>
          </p:cNvPr>
          <p:cNvPicPr>
            <a:picLocks noChangeAspect="1"/>
          </p:cNvPicPr>
          <p:nvPr/>
        </p:nvPicPr>
        <p:blipFill rotWithShape="1">
          <a:blip r:embed="rId7"/>
          <a:srcRect l="45524" t="51650" r="40365" b="34584"/>
          <a:stretch/>
        </p:blipFill>
        <p:spPr>
          <a:xfrm rot="19701146">
            <a:off x="4658469" y="2138924"/>
            <a:ext cx="475504" cy="495989"/>
          </a:xfrm>
          <a:prstGeom prst="rect">
            <a:avLst/>
          </a:prstGeom>
        </p:spPr>
      </p:pic>
      <p:pic>
        <p:nvPicPr>
          <p:cNvPr id="35" name="Рисунок 34">
            <a:extLst>
              <a:ext uri="{FF2B5EF4-FFF2-40B4-BE49-F238E27FC236}">
                <a16:creationId xmlns="" xmlns:a16="http://schemas.microsoft.com/office/drawing/2014/main" id="{94717E37-61C6-4831-9EA1-B2D521A55CBE}"/>
              </a:ext>
            </a:extLst>
          </p:cNvPr>
          <p:cNvPicPr>
            <a:picLocks noChangeAspect="1"/>
          </p:cNvPicPr>
          <p:nvPr/>
        </p:nvPicPr>
        <p:blipFill rotWithShape="1">
          <a:blip r:embed="rId7"/>
          <a:srcRect l="2212" t="51111" r="81831" b="33489"/>
          <a:stretch/>
        </p:blipFill>
        <p:spPr>
          <a:xfrm>
            <a:off x="8810897" y="2062809"/>
            <a:ext cx="492347" cy="508053"/>
          </a:xfrm>
          <a:prstGeom prst="rect">
            <a:avLst/>
          </a:prstGeom>
        </p:spPr>
      </p:pic>
      <p:pic>
        <p:nvPicPr>
          <p:cNvPr id="36" name="Рисунок 35">
            <a:extLst>
              <a:ext uri="{FF2B5EF4-FFF2-40B4-BE49-F238E27FC236}">
                <a16:creationId xmlns="" xmlns:a16="http://schemas.microsoft.com/office/drawing/2014/main" id="{568001FD-86D3-4D18-8ABD-79C1C081ADC6}"/>
              </a:ext>
            </a:extLst>
          </p:cNvPr>
          <p:cNvPicPr>
            <a:picLocks noChangeAspect="1"/>
          </p:cNvPicPr>
          <p:nvPr/>
        </p:nvPicPr>
        <p:blipFill rotWithShape="1">
          <a:blip r:embed="rId7"/>
          <a:srcRect l="-1304" t="78306" r="80179" b="5737"/>
          <a:stretch/>
        </p:blipFill>
        <p:spPr>
          <a:xfrm>
            <a:off x="7947443" y="6143138"/>
            <a:ext cx="837073" cy="676036"/>
          </a:xfrm>
          <a:prstGeom prst="rect">
            <a:avLst/>
          </a:prstGeom>
        </p:spPr>
      </p:pic>
      <p:pic>
        <p:nvPicPr>
          <p:cNvPr id="11" name="Рисунок 10">
            <a:extLst>
              <a:ext uri="{FF2B5EF4-FFF2-40B4-BE49-F238E27FC236}">
                <a16:creationId xmlns="" xmlns:a16="http://schemas.microsoft.com/office/drawing/2014/main" id="{DB630228-7DF2-422D-9C32-BCA4CCA360CF}"/>
              </a:ext>
            </a:extLst>
          </p:cNvPr>
          <p:cNvPicPr>
            <a:picLocks noChangeAspect="1"/>
          </p:cNvPicPr>
          <p:nvPr/>
        </p:nvPicPr>
        <p:blipFill rotWithShape="1">
          <a:blip r:embed="rId8"/>
          <a:srcRect l="43600" t="25070" r="22740" b="60811"/>
          <a:stretch/>
        </p:blipFill>
        <p:spPr>
          <a:xfrm>
            <a:off x="10284308" y="3461066"/>
            <a:ext cx="1245891" cy="558766"/>
          </a:xfrm>
          <a:prstGeom prst="rect">
            <a:avLst/>
          </a:prstGeom>
        </p:spPr>
      </p:pic>
      <p:pic>
        <p:nvPicPr>
          <p:cNvPr id="13" name="Рисунок 12">
            <a:extLst>
              <a:ext uri="{FF2B5EF4-FFF2-40B4-BE49-F238E27FC236}">
                <a16:creationId xmlns="" xmlns:a16="http://schemas.microsoft.com/office/drawing/2014/main" id="{D178647D-CA5C-4C85-889D-C4E48D15C5ED}"/>
              </a:ext>
            </a:extLst>
          </p:cNvPr>
          <p:cNvPicPr>
            <a:picLocks noChangeAspect="1"/>
          </p:cNvPicPr>
          <p:nvPr/>
        </p:nvPicPr>
        <p:blipFill rotWithShape="1">
          <a:blip r:embed="rId9"/>
          <a:srcRect l="69710" t="26245" r="5550" b="51063"/>
          <a:stretch/>
        </p:blipFill>
        <p:spPr>
          <a:xfrm rot="1366591">
            <a:off x="11365127" y="5306242"/>
            <a:ext cx="748571" cy="555295"/>
          </a:xfrm>
          <a:prstGeom prst="rect">
            <a:avLst/>
          </a:prstGeom>
        </p:spPr>
      </p:pic>
      <p:pic>
        <p:nvPicPr>
          <p:cNvPr id="47" name="Рисунок 46">
            <a:extLst>
              <a:ext uri="{FF2B5EF4-FFF2-40B4-BE49-F238E27FC236}">
                <a16:creationId xmlns="" xmlns:a16="http://schemas.microsoft.com/office/drawing/2014/main" id="{97BBEE29-0632-417F-9537-9AC49CC80140}"/>
              </a:ext>
            </a:extLst>
          </p:cNvPr>
          <p:cNvPicPr>
            <a:picLocks noChangeAspect="1"/>
          </p:cNvPicPr>
          <p:nvPr/>
        </p:nvPicPr>
        <p:blipFill rotWithShape="1">
          <a:blip r:embed="rId9"/>
          <a:srcRect l="50196" t="28174" r="28294" b="50881"/>
          <a:stretch/>
        </p:blipFill>
        <p:spPr>
          <a:xfrm rot="19999173">
            <a:off x="7215838" y="4543354"/>
            <a:ext cx="760821" cy="599160"/>
          </a:xfrm>
          <a:prstGeom prst="rect">
            <a:avLst/>
          </a:prstGeom>
        </p:spPr>
      </p:pic>
      <p:pic>
        <p:nvPicPr>
          <p:cNvPr id="15" name="Рисунок 14">
            <a:extLst>
              <a:ext uri="{FF2B5EF4-FFF2-40B4-BE49-F238E27FC236}">
                <a16:creationId xmlns="" xmlns:a16="http://schemas.microsoft.com/office/drawing/2014/main" id="{57B70942-CDFD-46A5-A381-E51DA55985C3}"/>
              </a:ext>
            </a:extLst>
          </p:cNvPr>
          <p:cNvPicPr>
            <a:picLocks noChangeAspect="1"/>
          </p:cNvPicPr>
          <p:nvPr/>
        </p:nvPicPr>
        <p:blipFill rotWithShape="1">
          <a:blip r:embed="rId9"/>
          <a:srcRect l="30436" t="3843" r="51110" b="73762"/>
          <a:stretch/>
        </p:blipFill>
        <p:spPr>
          <a:xfrm rot="20811013">
            <a:off x="4634026" y="1447288"/>
            <a:ext cx="510210" cy="500742"/>
          </a:xfrm>
          <a:prstGeom prst="rect">
            <a:avLst/>
          </a:prstGeom>
        </p:spPr>
      </p:pic>
      <p:pic>
        <p:nvPicPr>
          <p:cNvPr id="50" name="Рисунок 49">
            <a:extLst>
              <a:ext uri="{FF2B5EF4-FFF2-40B4-BE49-F238E27FC236}">
                <a16:creationId xmlns="" xmlns:a16="http://schemas.microsoft.com/office/drawing/2014/main" id="{CF45EF6B-399B-4024-A979-948460201CD6}"/>
              </a:ext>
            </a:extLst>
          </p:cNvPr>
          <p:cNvPicPr>
            <a:picLocks noChangeAspect="1"/>
          </p:cNvPicPr>
          <p:nvPr/>
        </p:nvPicPr>
        <p:blipFill rotWithShape="1">
          <a:blip r:embed="rId9"/>
          <a:srcRect l="12112" t="52240" r="69420" b="25316"/>
          <a:stretch/>
        </p:blipFill>
        <p:spPr>
          <a:xfrm rot="20502531">
            <a:off x="9592443" y="5262885"/>
            <a:ext cx="604822" cy="594477"/>
          </a:xfrm>
          <a:prstGeom prst="rect">
            <a:avLst/>
          </a:prstGeom>
        </p:spPr>
      </p:pic>
      <p:pic>
        <p:nvPicPr>
          <p:cNvPr id="52" name="Рисунок 51">
            <a:extLst>
              <a:ext uri="{FF2B5EF4-FFF2-40B4-BE49-F238E27FC236}">
                <a16:creationId xmlns="" xmlns:a16="http://schemas.microsoft.com/office/drawing/2014/main" id="{EBA1C5C4-BBB3-413F-9C61-397CF755DA1A}"/>
              </a:ext>
            </a:extLst>
          </p:cNvPr>
          <p:cNvPicPr>
            <a:picLocks noChangeAspect="1"/>
          </p:cNvPicPr>
          <p:nvPr/>
        </p:nvPicPr>
        <p:blipFill rotWithShape="1">
          <a:blip r:embed="rId9"/>
          <a:srcRect l="7234" t="25732" r="68374" b="50954"/>
          <a:stretch/>
        </p:blipFill>
        <p:spPr>
          <a:xfrm rot="1239671">
            <a:off x="11414095" y="1965196"/>
            <a:ext cx="740993" cy="572798"/>
          </a:xfrm>
          <a:prstGeom prst="rect">
            <a:avLst/>
          </a:prstGeom>
        </p:spPr>
      </p:pic>
      <p:pic>
        <p:nvPicPr>
          <p:cNvPr id="53" name="Рисунок 52">
            <a:extLst>
              <a:ext uri="{FF2B5EF4-FFF2-40B4-BE49-F238E27FC236}">
                <a16:creationId xmlns="" xmlns:a16="http://schemas.microsoft.com/office/drawing/2014/main" id="{FD89101C-DF28-4C8B-9D3D-B96C22FBDD24}"/>
              </a:ext>
            </a:extLst>
          </p:cNvPr>
          <p:cNvPicPr>
            <a:picLocks noChangeAspect="1"/>
          </p:cNvPicPr>
          <p:nvPr/>
        </p:nvPicPr>
        <p:blipFill rotWithShape="1">
          <a:blip r:embed="rId9"/>
          <a:srcRect l="69655" t="3749" r="11877" b="73807"/>
          <a:stretch/>
        </p:blipFill>
        <p:spPr>
          <a:xfrm>
            <a:off x="4777592" y="6146280"/>
            <a:ext cx="610307" cy="599868"/>
          </a:xfrm>
          <a:prstGeom prst="rect">
            <a:avLst/>
          </a:prstGeom>
        </p:spPr>
      </p:pic>
      <p:pic>
        <p:nvPicPr>
          <p:cNvPr id="55" name="Рисунок 54">
            <a:extLst>
              <a:ext uri="{FF2B5EF4-FFF2-40B4-BE49-F238E27FC236}">
                <a16:creationId xmlns="" xmlns:a16="http://schemas.microsoft.com/office/drawing/2014/main" id="{1E6A791A-092A-4634-9F8F-43A940B91996}"/>
              </a:ext>
            </a:extLst>
          </p:cNvPr>
          <p:cNvPicPr>
            <a:picLocks noChangeAspect="1"/>
          </p:cNvPicPr>
          <p:nvPr/>
        </p:nvPicPr>
        <p:blipFill rotWithShape="1">
          <a:blip r:embed="rId9"/>
          <a:srcRect l="30620" t="50193" r="50912" b="27363"/>
          <a:stretch/>
        </p:blipFill>
        <p:spPr>
          <a:xfrm>
            <a:off x="4670475" y="4961680"/>
            <a:ext cx="450328" cy="442625"/>
          </a:xfrm>
          <a:prstGeom prst="rect">
            <a:avLst/>
          </a:prstGeom>
        </p:spPr>
      </p:pic>
      <p:pic>
        <p:nvPicPr>
          <p:cNvPr id="56" name="Рисунок 55">
            <a:extLst>
              <a:ext uri="{FF2B5EF4-FFF2-40B4-BE49-F238E27FC236}">
                <a16:creationId xmlns="" xmlns:a16="http://schemas.microsoft.com/office/drawing/2014/main" id="{C1499A43-369B-4D78-9B57-555C62ABD2BA}"/>
              </a:ext>
            </a:extLst>
          </p:cNvPr>
          <p:cNvPicPr>
            <a:picLocks noChangeAspect="1"/>
          </p:cNvPicPr>
          <p:nvPr/>
        </p:nvPicPr>
        <p:blipFill rotWithShape="1">
          <a:blip r:embed="rId9"/>
          <a:srcRect l="12489" t="70855" r="69043" b="6701"/>
          <a:stretch/>
        </p:blipFill>
        <p:spPr>
          <a:xfrm>
            <a:off x="6871653" y="2743275"/>
            <a:ext cx="450328" cy="442625"/>
          </a:xfrm>
          <a:prstGeom prst="rect">
            <a:avLst/>
          </a:prstGeom>
        </p:spPr>
      </p:pic>
    </p:spTree>
    <p:extLst>
      <p:ext uri="{BB962C8B-B14F-4D97-AF65-F5344CB8AC3E}">
        <p14:creationId xmlns="" xmlns:p14="http://schemas.microsoft.com/office/powerpoint/2010/main" val="860022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 xmlns:a16="http://schemas.microsoft.com/office/drawing/2014/main" id="{F5F4BB56-DDAF-408B-9FE9-D7490EB7EFE2}"/>
              </a:ext>
            </a:extLst>
          </p:cNvPr>
          <p:cNvPicPr>
            <a:picLocks noChangeAspect="1"/>
          </p:cNvPicPr>
          <p:nvPr/>
        </p:nvPicPr>
        <p:blipFill>
          <a:blip r:embed="rId3"/>
          <a:srcRect l="14139" r="14139"/>
          <a:stretch/>
        </p:blipFill>
        <p:spPr>
          <a:xfrm>
            <a:off x="-51323" y="2334427"/>
            <a:ext cx="4570720" cy="4275482"/>
          </a:xfrm>
          <a:prstGeom prst="rect">
            <a:avLst/>
          </a:prstGeom>
          <a:ln>
            <a:noFill/>
          </a:ln>
          <a:effectLst>
            <a:softEdge rad="112500"/>
          </a:effectLst>
        </p:spPr>
      </p:pic>
      <p:sp>
        <p:nvSpPr>
          <p:cNvPr id="4" name="Заголовок 3"/>
          <p:cNvSpPr>
            <a:spLocks noGrp="1"/>
          </p:cNvSpPr>
          <p:nvPr>
            <p:ph type="title"/>
          </p:nvPr>
        </p:nvSpPr>
        <p:spPr>
          <a:xfrm>
            <a:off x="13351" y="609635"/>
            <a:ext cx="4441372" cy="1722419"/>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ormAutofit/>
          </a:bodyPr>
          <a:lstStyle/>
          <a:p>
            <a:pPr algn="ctr" rtl="0"/>
            <a:r>
              <a:rPr lang="en-US" sz="4050" b="1" dirty="0">
                <a:effectLst>
                  <a:glow rad="63500">
                    <a:schemeClr val="accent5">
                      <a:satMod val="175000"/>
                      <a:alpha val="40000"/>
                    </a:schemeClr>
                  </a:glow>
                  <a:outerShdw blurRad="38100" dist="38100" dir="2700000" algn="tl">
                    <a:srgbClr val="000000">
                      <a:alpha val="43137"/>
                    </a:srgbClr>
                  </a:outerShdw>
                </a:effectLst>
              </a:rPr>
              <a:t>What’s </a:t>
            </a:r>
            <a:r>
              <a:rPr lang="ru-RU" sz="4050" b="1" dirty="0">
                <a:effectLst>
                  <a:glow rad="63500">
                    <a:schemeClr val="accent5">
                      <a:satMod val="175000"/>
                      <a:alpha val="40000"/>
                    </a:schemeClr>
                  </a:glow>
                  <a:outerShdw blurRad="38100" dist="38100" dir="2700000" algn="tl">
                    <a:srgbClr val="000000">
                      <a:alpha val="43137"/>
                    </a:srgbClr>
                  </a:outerShdw>
                </a:effectLst>
              </a:rPr>
              <a:t/>
            </a:r>
            <a:br>
              <a:rPr lang="ru-RU" sz="4050" b="1" dirty="0">
                <a:effectLst>
                  <a:glow rad="63500">
                    <a:schemeClr val="accent5">
                      <a:satMod val="175000"/>
                      <a:alpha val="40000"/>
                    </a:schemeClr>
                  </a:glow>
                  <a:outerShdw blurRad="38100" dist="38100" dir="2700000" algn="tl">
                    <a:srgbClr val="000000">
                      <a:alpha val="43137"/>
                    </a:srgbClr>
                  </a:outerShdw>
                </a:effectLst>
              </a:rPr>
            </a:br>
            <a:r>
              <a:rPr lang="en-US" sz="4050" b="1" dirty="0">
                <a:effectLst>
                  <a:glow rad="63500">
                    <a:schemeClr val="accent5">
                      <a:satMod val="175000"/>
                      <a:alpha val="40000"/>
                    </a:schemeClr>
                  </a:glow>
                  <a:outerShdw blurRad="38100" dist="38100" dir="2700000" algn="tl">
                    <a:srgbClr val="000000">
                      <a:alpha val="43137"/>
                    </a:srgbClr>
                  </a:outerShdw>
                </a:effectLst>
              </a:rPr>
              <a:t>next</a:t>
            </a:r>
            <a:r>
              <a:rPr lang="ru-RU" sz="4050" b="1" dirty="0">
                <a:effectLst>
                  <a:glow rad="63500">
                    <a:schemeClr val="accent5">
                      <a:satMod val="175000"/>
                      <a:alpha val="40000"/>
                    </a:schemeClr>
                  </a:glow>
                  <a:outerShdw blurRad="38100" dist="38100" dir="2700000" algn="tl">
                    <a:srgbClr val="000000">
                      <a:alpha val="43137"/>
                    </a:srgbClr>
                  </a:outerShdw>
                </a:effectLst>
              </a:rPr>
              <a:t>?</a:t>
            </a:r>
          </a:p>
        </p:txBody>
      </p:sp>
      <p:sp>
        <p:nvSpPr>
          <p:cNvPr id="54" name="Полилиния: фигура 53">
            <a:extLst>
              <a:ext uri="{FF2B5EF4-FFF2-40B4-BE49-F238E27FC236}">
                <a16:creationId xmlns="" xmlns:a16="http://schemas.microsoft.com/office/drawing/2014/main" id="{35127E98-D858-4185-9D14-D29497904D39}"/>
              </a:ext>
            </a:extLst>
          </p:cNvPr>
          <p:cNvSpPr/>
          <p:nvPr/>
        </p:nvSpPr>
        <p:spPr>
          <a:xfrm>
            <a:off x="5111936" y="738047"/>
            <a:ext cx="6737081" cy="941063"/>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latin typeface="Calibri" panose="020F0502020204030204" pitchFamily="34" charset="0"/>
                <a:ea typeface="Calibri" panose="020F0502020204030204" pitchFamily="34" charset="0"/>
                <a:cs typeface="Times New Roman" panose="02020603050405020304" pitchFamily="18" charset="0"/>
              </a:rPr>
              <a:t>We continue to adjust, update and customize the ad campaign, adjust bids and audience targeting, create new video and audio ads, creatives and posts.</a:t>
            </a:r>
            <a:endParaRPr lang="en-US" sz="1400" dirty="0">
              <a:latin typeface="Calibri" panose="020F0502020204030204" pitchFamily="34" charset="0"/>
              <a:cs typeface="Times New Roman" panose="02020603050405020304" pitchFamily="18" charset="0"/>
            </a:endParaRPr>
          </a:p>
        </p:txBody>
      </p:sp>
      <p:sp>
        <p:nvSpPr>
          <p:cNvPr id="19" name="Полилиния: фигура 18">
            <a:extLst>
              <a:ext uri="{FF2B5EF4-FFF2-40B4-BE49-F238E27FC236}">
                <a16:creationId xmlns="" xmlns:a16="http://schemas.microsoft.com/office/drawing/2014/main" id="{D10156BB-1846-4876-922E-BDE400E42387}"/>
              </a:ext>
            </a:extLst>
          </p:cNvPr>
          <p:cNvSpPr/>
          <p:nvPr/>
        </p:nvSpPr>
        <p:spPr>
          <a:xfrm>
            <a:off x="5111936" y="1783072"/>
            <a:ext cx="6652642" cy="637616"/>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latin typeface="Calibri" panose="020F0502020204030204" pitchFamily="34" charset="0"/>
                <a:ea typeface="Calibri" panose="020F0502020204030204" pitchFamily="34" charset="0"/>
                <a:cs typeface="Times New Roman" panose="02020603050405020304" pitchFamily="18" charset="0"/>
              </a:rPr>
              <a:t>We periodically teach you the specifics of work to increase your profits and maximize all business processes.</a:t>
            </a:r>
            <a:endParaRPr lang="en-US" sz="1400" dirty="0">
              <a:latin typeface="Calibri" panose="020F0502020204030204" pitchFamily="34" charset="0"/>
              <a:cs typeface="Times New Roman" panose="02020603050405020304" pitchFamily="18" charset="0"/>
            </a:endParaRPr>
          </a:p>
        </p:txBody>
      </p:sp>
      <p:pic>
        <p:nvPicPr>
          <p:cNvPr id="6" name="Рисунок 5">
            <a:extLst>
              <a:ext uri="{FF2B5EF4-FFF2-40B4-BE49-F238E27FC236}">
                <a16:creationId xmlns="" xmlns:a16="http://schemas.microsoft.com/office/drawing/2014/main" id="{7B45F08A-1280-4BC6-AF5A-294AB086F3E3}"/>
              </a:ext>
            </a:extLst>
          </p:cNvPr>
          <p:cNvPicPr>
            <a:picLocks noChangeAspect="1"/>
          </p:cNvPicPr>
          <p:nvPr/>
        </p:nvPicPr>
        <p:blipFill rotWithShape="1">
          <a:blip r:embed="rId4"/>
          <a:srcRect l="16783" t="2579" r="62739" b="73178"/>
          <a:stretch/>
        </p:blipFill>
        <p:spPr>
          <a:xfrm>
            <a:off x="4551733" y="609635"/>
            <a:ext cx="499327" cy="591126"/>
          </a:xfrm>
          <a:prstGeom prst="rect">
            <a:avLst/>
          </a:prstGeom>
        </p:spPr>
      </p:pic>
      <p:sp>
        <p:nvSpPr>
          <p:cNvPr id="22" name="Полилиния: фигура 21">
            <a:extLst>
              <a:ext uri="{FF2B5EF4-FFF2-40B4-BE49-F238E27FC236}">
                <a16:creationId xmlns="" xmlns:a16="http://schemas.microsoft.com/office/drawing/2014/main" id="{B173E7AC-29C7-4649-83CE-464F17DE480A}"/>
              </a:ext>
            </a:extLst>
          </p:cNvPr>
          <p:cNvSpPr/>
          <p:nvPr/>
        </p:nvSpPr>
        <p:spPr>
          <a:xfrm>
            <a:off x="5080883" y="2556895"/>
            <a:ext cx="6652642" cy="331703"/>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latin typeface="Calibri" panose="020F0502020204030204" pitchFamily="34" charset="0"/>
                <a:ea typeface="Calibri" panose="020F0502020204030204" pitchFamily="34" charset="0"/>
                <a:cs typeface="Times New Roman" panose="02020603050405020304" pitchFamily="18" charset="0"/>
              </a:rPr>
              <a:t>We supply you with all products as required.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4" name="Рисунок 23">
            <a:extLst>
              <a:ext uri="{FF2B5EF4-FFF2-40B4-BE49-F238E27FC236}">
                <a16:creationId xmlns="" xmlns:a16="http://schemas.microsoft.com/office/drawing/2014/main" id="{6731B2C2-CB15-4966-A814-940ADA6296F2}"/>
              </a:ext>
            </a:extLst>
          </p:cNvPr>
          <p:cNvPicPr>
            <a:picLocks noChangeAspect="1"/>
          </p:cNvPicPr>
          <p:nvPr/>
        </p:nvPicPr>
        <p:blipFill rotWithShape="1">
          <a:blip r:embed="rId4"/>
          <a:srcRect l="37108" t="4140" r="38435" b="69710"/>
          <a:stretch/>
        </p:blipFill>
        <p:spPr>
          <a:xfrm>
            <a:off x="4484546" y="1679110"/>
            <a:ext cx="596337" cy="637616"/>
          </a:xfrm>
          <a:prstGeom prst="rect">
            <a:avLst/>
          </a:prstGeom>
        </p:spPr>
      </p:pic>
      <p:sp>
        <p:nvSpPr>
          <p:cNvPr id="23" name="Полилиния: фигура 22">
            <a:extLst>
              <a:ext uri="{FF2B5EF4-FFF2-40B4-BE49-F238E27FC236}">
                <a16:creationId xmlns="" xmlns:a16="http://schemas.microsoft.com/office/drawing/2014/main" id="{AE11AFB5-636A-491B-8201-D85458119387}"/>
              </a:ext>
            </a:extLst>
          </p:cNvPr>
          <p:cNvSpPr/>
          <p:nvPr/>
        </p:nvSpPr>
        <p:spPr>
          <a:xfrm>
            <a:off x="4519397" y="4274293"/>
            <a:ext cx="7599031" cy="2147527"/>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ctr">
              <a:lnSpc>
                <a:spcPct val="115000"/>
              </a:lnSpc>
              <a:spcAft>
                <a:spcPts val="1000"/>
              </a:spcAft>
            </a:pPr>
            <a:r>
              <a:rPr lang="en-US" sz="200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We are primarily interested in your development and maximum profit.</a:t>
            </a:r>
            <a:endParaRPr lang="ru-RU" sz="200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240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Together with the franchisee, we always achieve the best results !!!</a:t>
            </a:r>
          </a:p>
        </p:txBody>
      </p:sp>
      <p:pic>
        <p:nvPicPr>
          <p:cNvPr id="25" name="Рисунок 24">
            <a:extLst>
              <a:ext uri="{FF2B5EF4-FFF2-40B4-BE49-F238E27FC236}">
                <a16:creationId xmlns="" xmlns:a16="http://schemas.microsoft.com/office/drawing/2014/main" id="{270BFA71-4447-4181-992E-0D607D3D0F45}"/>
              </a:ext>
            </a:extLst>
          </p:cNvPr>
          <p:cNvPicPr>
            <a:picLocks noChangeAspect="1"/>
          </p:cNvPicPr>
          <p:nvPr/>
        </p:nvPicPr>
        <p:blipFill rotWithShape="1">
          <a:blip r:embed="rId4"/>
          <a:srcRect l="61351" t="4897" r="14192" b="68953"/>
          <a:stretch/>
        </p:blipFill>
        <p:spPr>
          <a:xfrm>
            <a:off x="4466329" y="2395360"/>
            <a:ext cx="718541" cy="768279"/>
          </a:xfrm>
          <a:prstGeom prst="rect">
            <a:avLst/>
          </a:prstGeom>
        </p:spPr>
      </p:pic>
      <p:sp>
        <p:nvSpPr>
          <p:cNvPr id="26" name="Полилиния: фигура 25">
            <a:extLst>
              <a:ext uri="{FF2B5EF4-FFF2-40B4-BE49-F238E27FC236}">
                <a16:creationId xmlns="" xmlns:a16="http://schemas.microsoft.com/office/drawing/2014/main" id="{F18B45B9-003A-471F-A7D4-698D7AAEB3B8}"/>
              </a:ext>
            </a:extLst>
          </p:cNvPr>
          <p:cNvSpPr/>
          <p:nvPr/>
        </p:nvSpPr>
        <p:spPr>
          <a:xfrm>
            <a:off x="5110835" y="3195353"/>
            <a:ext cx="6737081" cy="434938"/>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algn="just">
              <a:lnSpc>
                <a:spcPct val="115000"/>
              </a:lnSpc>
              <a:spcAft>
                <a:spcPts val="10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We support you 24/7.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7" name="Рисунок 26">
            <a:extLst>
              <a:ext uri="{FF2B5EF4-FFF2-40B4-BE49-F238E27FC236}">
                <a16:creationId xmlns="" xmlns:a16="http://schemas.microsoft.com/office/drawing/2014/main" id="{24833E39-62F3-4322-A12F-A099193F1E73}"/>
              </a:ext>
            </a:extLst>
          </p:cNvPr>
          <p:cNvPicPr>
            <a:picLocks noChangeAspect="1"/>
          </p:cNvPicPr>
          <p:nvPr/>
        </p:nvPicPr>
        <p:blipFill rotWithShape="1">
          <a:blip r:embed="rId4"/>
          <a:srcRect l="13706" t="27100" r="61837" b="46750"/>
          <a:stretch/>
        </p:blipFill>
        <p:spPr>
          <a:xfrm>
            <a:off x="4499532" y="3099891"/>
            <a:ext cx="632270" cy="676036"/>
          </a:xfrm>
          <a:prstGeom prst="rect">
            <a:avLst/>
          </a:prstGeom>
        </p:spPr>
      </p:pic>
    </p:spTree>
    <p:extLst>
      <p:ext uri="{BB962C8B-B14F-4D97-AF65-F5344CB8AC3E}">
        <p14:creationId xmlns="" xmlns:p14="http://schemas.microsoft.com/office/powerpoint/2010/main" val="815081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Прямоугольник 13">
            <a:extLst>
              <a:ext uri="{FF2B5EF4-FFF2-40B4-BE49-F238E27FC236}">
                <a16:creationId xmlns="" xmlns:a16="http://schemas.microsoft.com/office/drawing/2014/main" id="{39171204-6A50-40E1-B631-84CEDFC9396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latin typeface="Calibri" panose="020F0502020204030204" pitchFamily="34" charset="0"/>
            </a:endParaRPr>
          </a:p>
        </p:txBody>
      </p:sp>
      <p:sp>
        <p:nvSpPr>
          <p:cNvPr id="16" name="Прямоугольник 15">
            <a:extLst>
              <a:ext uri="{FF2B5EF4-FFF2-40B4-BE49-F238E27FC236}">
                <a16:creationId xmlns="" xmlns:a16="http://schemas.microsoft.com/office/drawing/2014/main" id="{06C973F6-5187-412F-AACC-6E3FF8A6A12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09628" y="496959"/>
            <a:ext cx="1106164" cy="585973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8" name="Прямоугольник 17">
            <a:extLst>
              <a:ext uri="{FF2B5EF4-FFF2-40B4-BE49-F238E27FC236}">
                <a16:creationId xmlns="" xmlns:a16="http://schemas.microsoft.com/office/drawing/2014/main" id="{D11AE14F-1B7E-41E6-B579-2F71D135036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712856" y="496958"/>
            <a:ext cx="9961047" cy="36780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Заголовок 7"/>
          <p:cNvSpPr>
            <a:spLocks noGrp="1"/>
          </p:cNvSpPr>
          <p:nvPr>
            <p:ph type="ctrTitle"/>
          </p:nvPr>
        </p:nvSpPr>
        <p:spPr>
          <a:xfrm>
            <a:off x="1809751" y="670966"/>
            <a:ext cx="9772650" cy="3330055"/>
          </a:xfrm>
        </p:spPr>
        <p:txBody>
          <a:bodyPr rtlCol="0" anchor="ctr">
            <a:normAutofit/>
          </a:bodyPr>
          <a:lstStyle/>
          <a:p>
            <a:pPr algn="ctr" rtl="0"/>
            <a:r>
              <a:rPr lang="en-US" sz="5400" b="1" dirty="0">
                <a:solidFill>
                  <a:srgbClr val="FFFFFF"/>
                </a:solidFill>
                <a:effectLst>
                  <a:glow rad="139700">
                    <a:schemeClr val="accent4">
                      <a:satMod val="175000"/>
                      <a:alpha val="40000"/>
                    </a:schemeClr>
                  </a:glow>
                  <a:outerShdw blurRad="38100" dist="38100" dir="2700000" algn="tl">
                    <a:srgbClr val="000000">
                      <a:alpha val="43137"/>
                    </a:srgbClr>
                  </a:outerShdw>
                </a:effectLst>
                <a:latin typeface="Century" panose="02040604050505020304" pitchFamily="18" charset="0"/>
              </a:rPr>
              <a:t>WE WILL BE GLAD TO SEE YOU AMONG OUR PARTNERS!!!</a:t>
            </a:r>
            <a:endParaRPr lang="ru-RU" sz="5400" b="1" dirty="0">
              <a:solidFill>
                <a:srgbClr val="FFFFFF"/>
              </a:solidFill>
              <a:effectLst>
                <a:glow rad="139700">
                  <a:schemeClr val="accent4">
                    <a:satMod val="175000"/>
                    <a:alpha val="40000"/>
                  </a:schemeClr>
                </a:glow>
                <a:outerShdw blurRad="38100" dist="38100" dir="2700000" algn="tl">
                  <a:srgbClr val="000000">
                    <a:alpha val="43137"/>
                  </a:srgbClr>
                </a:outerShdw>
              </a:effectLst>
              <a:latin typeface="Century" panose="02040604050505020304" pitchFamily="18" charset="0"/>
            </a:endParaRPr>
          </a:p>
        </p:txBody>
      </p:sp>
      <p:sp>
        <p:nvSpPr>
          <p:cNvPr id="20" name="Прямоугольник 19">
            <a:extLst>
              <a:ext uri="{FF2B5EF4-FFF2-40B4-BE49-F238E27FC236}">
                <a16:creationId xmlns="" xmlns:a16="http://schemas.microsoft.com/office/drawing/2014/main" id="{752BB805-F7B7-4B80-A1C5-385D4DAF74D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712789" y="4284212"/>
            <a:ext cx="9961115" cy="2072481"/>
          </a:xfrm>
          <a:prstGeom prst="rect">
            <a:avLst/>
          </a:prstGeom>
          <a:solidFill>
            <a:srgbClr val="89929B">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10" name="TextBox 9">
            <a:extLst>
              <a:ext uri="{FF2B5EF4-FFF2-40B4-BE49-F238E27FC236}">
                <a16:creationId xmlns="" xmlns:a16="http://schemas.microsoft.com/office/drawing/2014/main" id="{F935C3D9-42E3-47ED-8BC3-380D06C607C0}"/>
              </a:ext>
            </a:extLst>
          </p:cNvPr>
          <p:cNvSpPr txBox="1"/>
          <p:nvPr/>
        </p:nvSpPr>
        <p:spPr>
          <a:xfrm>
            <a:off x="1647256" y="5553092"/>
            <a:ext cx="4189251" cy="757130"/>
          </a:xfrm>
          <a:prstGeom prst="rect">
            <a:avLst/>
          </a:prstGeom>
          <a:noFill/>
        </p:spPr>
        <p:txBody>
          <a:bodyPr wrap="square">
            <a:spAutoFit/>
          </a:bodyPr>
          <a:lstStyle/>
          <a:p>
            <a:pPr algn="ctr" rtl="0">
              <a:lnSpc>
                <a:spcPct val="90000"/>
              </a:lnSpc>
            </a:pPr>
            <a:r>
              <a:rPr lang="en-US" sz="2400" dirty="0">
                <a:effectLst>
                  <a:glow rad="101600">
                    <a:schemeClr val="accent2">
                      <a:lumMod val="60000"/>
                      <a:lumOff val="40000"/>
                      <a:alpha val="60000"/>
                    </a:schemeClr>
                  </a:glow>
                  <a:outerShdw blurRad="38100" dist="38100" dir="2700000" algn="tl">
                    <a:srgbClr val="000000">
                      <a:alpha val="43137"/>
                    </a:srgbClr>
                  </a:outerShdw>
                </a:effectLst>
              </a:rPr>
              <a:t>INFO@REACTIVE-8000.COM</a:t>
            </a:r>
            <a:endParaRPr lang="en-US" sz="2400" dirty="0">
              <a:solidFill>
                <a:schemeClr val="tx1"/>
              </a:solidFill>
              <a:effectLst>
                <a:glow rad="101600">
                  <a:schemeClr val="accent2">
                    <a:lumMod val="60000"/>
                    <a:lumOff val="40000"/>
                    <a:alpha val="60000"/>
                  </a:schemeClr>
                </a:glow>
                <a:outerShdw blurRad="38100" dist="38100" dir="2700000" algn="tl">
                  <a:srgbClr val="000000">
                    <a:alpha val="43137"/>
                  </a:srgbClr>
                </a:outerShdw>
              </a:effectLst>
            </a:endParaRPr>
          </a:p>
          <a:p>
            <a:pPr rtl="0">
              <a:lnSpc>
                <a:spcPct val="90000"/>
              </a:lnSpc>
            </a:pPr>
            <a:endParaRPr lang="ru-RU" sz="2400" dirty="0">
              <a:solidFill>
                <a:srgbClr val="FFFFFF"/>
              </a:solidFill>
              <a:effectLst>
                <a:glow rad="101600">
                  <a:schemeClr val="accent2">
                    <a:lumMod val="60000"/>
                    <a:lumOff val="40000"/>
                    <a:alpha val="60000"/>
                  </a:schemeClr>
                </a:glow>
              </a:effectLst>
            </a:endParaRPr>
          </a:p>
        </p:txBody>
      </p:sp>
      <p:pic>
        <p:nvPicPr>
          <p:cNvPr id="12" name="Рисунок 11">
            <a:extLst>
              <a:ext uri="{FF2B5EF4-FFF2-40B4-BE49-F238E27FC236}">
                <a16:creationId xmlns="" xmlns:a16="http://schemas.microsoft.com/office/drawing/2014/main" id="{01005EAE-29CA-49C3-AE4D-AFC682FE6E94}"/>
              </a:ext>
            </a:extLst>
          </p:cNvPr>
          <p:cNvPicPr>
            <a:picLocks noChangeAspect="1"/>
          </p:cNvPicPr>
          <p:nvPr/>
        </p:nvPicPr>
        <p:blipFill>
          <a:blip r:embed="rId3"/>
          <a:stretch>
            <a:fillRect/>
          </a:stretch>
        </p:blipFill>
        <p:spPr>
          <a:xfrm>
            <a:off x="5761181" y="5048267"/>
            <a:ext cx="1009650" cy="1009650"/>
          </a:xfrm>
          <a:prstGeom prst="rect">
            <a:avLst/>
          </a:prstGeom>
          <a:effectLst>
            <a:glow rad="63500">
              <a:schemeClr val="accent3">
                <a:satMod val="175000"/>
                <a:alpha val="40000"/>
              </a:schemeClr>
            </a:glow>
          </a:effectLst>
        </p:spPr>
      </p:pic>
      <p:sp>
        <p:nvSpPr>
          <p:cNvPr id="11" name="TextBox 10">
            <a:extLst>
              <a:ext uri="{FF2B5EF4-FFF2-40B4-BE49-F238E27FC236}">
                <a16:creationId xmlns="" xmlns:a16="http://schemas.microsoft.com/office/drawing/2014/main" id="{4EAC41AB-A845-411C-9855-FB6D6D11ADD1}"/>
              </a:ext>
            </a:extLst>
          </p:cNvPr>
          <p:cNvSpPr txBox="1"/>
          <p:nvPr/>
        </p:nvSpPr>
        <p:spPr>
          <a:xfrm>
            <a:off x="1809751" y="4618851"/>
            <a:ext cx="4189252" cy="710707"/>
          </a:xfrm>
          <a:prstGeom prst="rect">
            <a:avLst/>
          </a:prstGeom>
          <a:noFill/>
        </p:spPr>
        <p:txBody>
          <a:bodyPr wrap="square">
            <a:spAutoFit/>
          </a:bodyPr>
          <a:lstStyle/>
          <a:p>
            <a:pPr algn="ctr">
              <a:lnSpc>
                <a:spcPct val="115000"/>
              </a:lnSpc>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you have any questions, we will be happy to answer them.</a:t>
            </a:r>
          </a:p>
        </p:txBody>
      </p:sp>
      <p:sp>
        <p:nvSpPr>
          <p:cNvPr id="13" name="TextBox 12">
            <a:extLst>
              <a:ext uri="{FF2B5EF4-FFF2-40B4-BE49-F238E27FC236}">
                <a16:creationId xmlns="" xmlns:a16="http://schemas.microsoft.com/office/drawing/2014/main" id="{FF7E5AAD-52FB-449D-964C-6F9AC8440615}"/>
              </a:ext>
            </a:extLst>
          </p:cNvPr>
          <p:cNvSpPr txBox="1"/>
          <p:nvPr/>
        </p:nvSpPr>
        <p:spPr>
          <a:xfrm>
            <a:off x="7324154" y="4307837"/>
            <a:ext cx="4349749" cy="1666354"/>
          </a:xfrm>
          <a:prstGeom prst="rect">
            <a:avLst/>
          </a:prstGeom>
          <a:noFill/>
        </p:spPr>
        <p:txBody>
          <a:bodyPr wrap="square">
            <a:spAutoFit/>
          </a:bodyPr>
          <a:lstStyle/>
          <a:p>
            <a:pPr algn="ctr">
              <a:lnSpc>
                <a:spcPct val="115000"/>
              </a:lnSpc>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you have a desire to become a partner and start earning with the company REACTIVE 8000, we will be glad to start a productive and mutually beneficial cooperation with you!</a:t>
            </a:r>
          </a:p>
        </p:txBody>
      </p:sp>
    </p:spTree>
    <p:extLst>
      <p:ext uri="{BB962C8B-B14F-4D97-AF65-F5344CB8AC3E}">
        <p14:creationId xmlns="" xmlns:p14="http://schemas.microsoft.com/office/powerpoint/2010/main" val="92594583"/>
      </p:ext>
    </p:extLst>
  </p:cSld>
  <p:clrMapOvr>
    <a:masterClrMapping/>
  </p:clrMapOvr>
</p:sld>
</file>

<file path=ppt/theme/theme1.xml><?xml version="1.0" encoding="utf-8"?>
<a:theme xmlns:a="http://schemas.openxmlformats.org/drawingml/2006/main" name="DividendVTI">
  <a:themeElements>
    <a:clrScheme name="DividendVTI">
      <a:dk1>
        <a:sysClr val="windowText" lastClr="000000"/>
      </a:dk1>
      <a:lt1>
        <a:sysClr val="window" lastClr="FFFFFF"/>
      </a:lt1>
      <a:dk2>
        <a:srgbClr val="3D3D3D"/>
      </a:dk2>
      <a:lt2>
        <a:srgbClr val="EBEBEB"/>
      </a:lt2>
      <a:accent1>
        <a:srgbClr val="ED8428"/>
      </a:accent1>
      <a:accent2>
        <a:srgbClr val="E6C46D"/>
      </a:accent2>
      <a:accent3>
        <a:srgbClr val="537685"/>
      </a:accent3>
      <a:accent4>
        <a:srgbClr val="969FA7"/>
      </a:accent4>
      <a:accent5>
        <a:srgbClr val="A9C37C"/>
      </a:accent5>
      <a:accent6>
        <a:srgbClr val="5A8071"/>
      </a:accent6>
      <a:hlink>
        <a:srgbClr val="828282"/>
      </a:hlink>
      <a:folHlink>
        <a:srgbClr val="A5A5A5"/>
      </a:folHlink>
    </a:clrScheme>
    <a:fontScheme name="Dividend">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Office_42167583_TF89238778.potx" id="{C187AC66-F437-4538-94B9-8169668C3D41}" vid="{A49C7373-09C4-48B0-99B2-BBF0E106A21D}"/>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F46A686-309E-4CB8-8B43-0618CA3DC8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5A6C788-C4FC-4FDC-8A35-3D0FEBD2EC4E}">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8043F881-A283-4804-BC69-C2CA14CA788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Обзорная презентация по продукту</Template>
  <TotalTime>2123</TotalTime>
  <Words>1165</Words>
  <Application>Microsoft Office PowerPoint</Application>
  <PresentationFormat>Произвольный</PresentationFormat>
  <Paragraphs>191</Paragraphs>
  <Slides>12</Slides>
  <Notes>11</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DividendVTI</vt:lpstr>
      <vt:lpstr>REACTIVE 8000</vt:lpstr>
      <vt:lpstr>3 franchise options</vt:lpstr>
      <vt:lpstr>Let's take a look at what these investments consist of:</vt:lpstr>
      <vt:lpstr> lump-sum payment</vt:lpstr>
      <vt:lpstr>online  store</vt:lpstr>
      <vt:lpstr> purchase of products</vt:lpstr>
      <vt:lpstr> royalty</vt:lpstr>
      <vt:lpstr> Advantages</vt:lpstr>
      <vt:lpstr> Results</vt:lpstr>
      <vt:lpstr> Scheme of work</vt:lpstr>
      <vt:lpstr>What’s  next?</vt:lpstr>
      <vt:lpstr>WE WILL BE GLAD TO SEE YOU AMONG OUR PARTNERS!!!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REACTIVE 8000</dc:title>
  <dc:creator>Olesia Reva</dc:creator>
  <cp:lastModifiedBy>Владимир</cp:lastModifiedBy>
  <cp:revision>120</cp:revision>
  <dcterms:created xsi:type="dcterms:W3CDTF">2021-04-01T15:28:23Z</dcterms:created>
  <dcterms:modified xsi:type="dcterms:W3CDTF">2021-10-13T12:56:17Z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